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9" r:id="rId5"/>
    <p:sldId id="259" r:id="rId6"/>
    <p:sldId id="262" r:id="rId7"/>
    <p:sldId id="264" r:id="rId8"/>
    <p:sldId id="265" r:id="rId9"/>
    <p:sldId id="266" r:id="rId10"/>
    <p:sldId id="267" r:id="rId11"/>
    <p:sldId id="261" r:id="rId12"/>
    <p:sldId id="26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PI\Dokumenty%20EPI\Koronawirus%202019\Codzienne%20meldunki\Sytuacja%20epidem.%20do%20starostwa%20na%202020.12.16\DANE%20Z%20GIS%20DO%2023.11.20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PI\Dokumenty%20EPI\Koronawirus%202019\Codzienne%20meldunki\Sytuacja%20epidem.%20do%20starostwa%20na%202020.12.16\DANE%20Z%20GIS%20DO%2023.11.20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EPI\Dokumenty%20EPI\Koronawirus%202019\Codzienne%20meldunki\Sytuacja%20epidem.%20do%20starostwa%20na%202020.12.16\Raport%20dla%20ZZK%20w%20Powiecie%20kieleckim%20na%202020.12.17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Nowe przypadki</a:t>
            </a:r>
            <a:r>
              <a:rPr lang="pl-PL"/>
              <a:t> COVID -19 w Polsce</a:t>
            </a:r>
            <a:r>
              <a:rPr lang="pl-PL" sz="1400" b="0" i="0" u="none" strike="noStrike" baseline="0"/>
              <a:t>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'DANE Z GIS DO 23.11.20'!$C$1</c:f>
              <c:strCache>
                <c:ptCount val="1"/>
                <c:pt idx="0">
                  <c:v>Nowe przypadki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'DANE Z GIS DO 23.11.20'!$B$2:$B$289</c:f>
              <c:numCache>
                <c:formatCode>m/d/yyyy</c:formatCode>
                <c:ptCount val="288"/>
                <c:pt idx="0">
                  <c:v>43893</c:v>
                </c:pt>
                <c:pt idx="1">
                  <c:v>43894</c:v>
                </c:pt>
                <c:pt idx="2">
                  <c:v>43895</c:v>
                </c:pt>
                <c:pt idx="3">
                  <c:v>43896</c:v>
                </c:pt>
                <c:pt idx="4">
                  <c:v>43897</c:v>
                </c:pt>
                <c:pt idx="5">
                  <c:v>43898</c:v>
                </c:pt>
                <c:pt idx="6">
                  <c:v>43899</c:v>
                </c:pt>
                <c:pt idx="7">
                  <c:v>43900</c:v>
                </c:pt>
                <c:pt idx="8">
                  <c:v>43901</c:v>
                </c:pt>
                <c:pt idx="9">
                  <c:v>43902</c:v>
                </c:pt>
                <c:pt idx="10">
                  <c:v>43903</c:v>
                </c:pt>
                <c:pt idx="11">
                  <c:v>43904</c:v>
                </c:pt>
                <c:pt idx="12">
                  <c:v>43905</c:v>
                </c:pt>
                <c:pt idx="13">
                  <c:v>43906</c:v>
                </c:pt>
                <c:pt idx="14">
                  <c:v>43907</c:v>
                </c:pt>
                <c:pt idx="15">
                  <c:v>43908</c:v>
                </c:pt>
                <c:pt idx="16">
                  <c:v>43909</c:v>
                </c:pt>
                <c:pt idx="17">
                  <c:v>43910</c:v>
                </c:pt>
                <c:pt idx="18">
                  <c:v>43911</c:v>
                </c:pt>
                <c:pt idx="19">
                  <c:v>43912</c:v>
                </c:pt>
                <c:pt idx="20">
                  <c:v>43913</c:v>
                </c:pt>
                <c:pt idx="21">
                  <c:v>43914</c:v>
                </c:pt>
                <c:pt idx="22">
                  <c:v>43915</c:v>
                </c:pt>
                <c:pt idx="23">
                  <c:v>43916</c:v>
                </c:pt>
                <c:pt idx="24">
                  <c:v>43917</c:v>
                </c:pt>
                <c:pt idx="25">
                  <c:v>43918</c:v>
                </c:pt>
                <c:pt idx="26">
                  <c:v>43919</c:v>
                </c:pt>
                <c:pt idx="27">
                  <c:v>43920</c:v>
                </c:pt>
                <c:pt idx="28">
                  <c:v>43921</c:v>
                </c:pt>
                <c:pt idx="29">
                  <c:v>43922</c:v>
                </c:pt>
                <c:pt idx="30">
                  <c:v>43923</c:v>
                </c:pt>
                <c:pt idx="31">
                  <c:v>43924</c:v>
                </c:pt>
                <c:pt idx="32">
                  <c:v>43925</c:v>
                </c:pt>
                <c:pt idx="33">
                  <c:v>43926</c:v>
                </c:pt>
                <c:pt idx="34">
                  <c:v>43927</c:v>
                </c:pt>
                <c:pt idx="35">
                  <c:v>43928</c:v>
                </c:pt>
                <c:pt idx="36">
                  <c:v>43929</c:v>
                </c:pt>
                <c:pt idx="37">
                  <c:v>43930</c:v>
                </c:pt>
                <c:pt idx="38">
                  <c:v>43931</c:v>
                </c:pt>
                <c:pt idx="39">
                  <c:v>43932</c:v>
                </c:pt>
                <c:pt idx="40">
                  <c:v>43933</c:v>
                </c:pt>
                <c:pt idx="41">
                  <c:v>43934</c:v>
                </c:pt>
                <c:pt idx="42">
                  <c:v>43935</c:v>
                </c:pt>
                <c:pt idx="43">
                  <c:v>43936</c:v>
                </c:pt>
                <c:pt idx="44">
                  <c:v>43937</c:v>
                </c:pt>
                <c:pt idx="45">
                  <c:v>43938</c:v>
                </c:pt>
                <c:pt idx="46">
                  <c:v>43939</c:v>
                </c:pt>
                <c:pt idx="47">
                  <c:v>43940</c:v>
                </c:pt>
                <c:pt idx="48">
                  <c:v>43941</c:v>
                </c:pt>
                <c:pt idx="49">
                  <c:v>43942</c:v>
                </c:pt>
                <c:pt idx="50">
                  <c:v>43943</c:v>
                </c:pt>
                <c:pt idx="51">
                  <c:v>43944</c:v>
                </c:pt>
                <c:pt idx="52">
                  <c:v>43945</c:v>
                </c:pt>
                <c:pt idx="53">
                  <c:v>43946</c:v>
                </c:pt>
                <c:pt idx="54">
                  <c:v>43947</c:v>
                </c:pt>
                <c:pt idx="55">
                  <c:v>43948</c:v>
                </c:pt>
                <c:pt idx="56">
                  <c:v>43949</c:v>
                </c:pt>
                <c:pt idx="57">
                  <c:v>43950</c:v>
                </c:pt>
                <c:pt idx="58">
                  <c:v>43951</c:v>
                </c:pt>
                <c:pt idx="59">
                  <c:v>43952</c:v>
                </c:pt>
                <c:pt idx="60">
                  <c:v>43953</c:v>
                </c:pt>
                <c:pt idx="61">
                  <c:v>43954</c:v>
                </c:pt>
                <c:pt idx="62">
                  <c:v>43955</c:v>
                </c:pt>
                <c:pt idx="63">
                  <c:v>43956</c:v>
                </c:pt>
                <c:pt idx="64">
                  <c:v>43957</c:v>
                </c:pt>
                <c:pt idx="65">
                  <c:v>43958</c:v>
                </c:pt>
                <c:pt idx="66">
                  <c:v>43959</c:v>
                </c:pt>
                <c:pt idx="67">
                  <c:v>43960</c:v>
                </c:pt>
                <c:pt idx="68">
                  <c:v>43961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43967</c:v>
                </c:pt>
                <c:pt idx="75">
                  <c:v>43968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43974</c:v>
                </c:pt>
                <c:pt idx="82">
                  <c:v>43975</c:v>
                </c:pt>
                <c:pt idx="83">
                  <c:v>43976</c:v>
                </c:pt>
                <c:pt idx="84">
                  <c:v>43977</c:v>
                </c:pt>
                <c:pt idx="85">
                  <c:v>43978</c:v>
                </c:pt>
                <c:pt idx="86">
                  <c:v>43979</c:v>
                </c:pt>
                <c:pt idx="87">
                  <c:v>43980</c:v>
                </c:pt>
                <c:pt idx="88">
                  <c:v>43981</c:v>
                </c:pt>
                <c:pt idx="89">
                  <c:v>43982</c:v>
                </c:pt>
                <c:pt idx="90">
                  <c:v>43983</c:v>
                </c:pt>
                <c:pt idx="91">
                  <c:v>43984</c:v>
                </c:pt>
                <c:pt idx="92">
                  <c:v>43985</c:v>
                </c:pt>
                <c:pt idx="93">
                  <c:v>43986</c:v>
                </c:pt>
                <c:pt idx="94">
                  <c:v>43987</c:v>
                </c:pt>
                <c:pt idx="95">
                  <c:v>43988</c:v>
                </c:pt>
                <c:pt idx="96">
                  <c:v>43989</c:v>
                </c:pt>
                <c:pt idx="97">
                  <c:v>43990</c:v>
                </c:pt>
                <c:pt idx="98">
                  <c:v>43991</c:v>
                </c:pt>
                <c:pt idx="99">
                  <c:v>43992</c:v>
                </c:pt>
                <c:pt idx="100">
                  <c:v>43993</c:v>
                </c:pt>
                <c:pt idx="101">
                  <c:v>43994</c:v>
                </c:pt>
                <c:pt idx="102">
                  <c:v>43995</c:v>
                </c:pt>
                <c:pt idx="103">
                  <c:v>43996</c:v>
                </c:pt>
                <c:pt idx="104">
                  <c:v>43997</c:v>
                </c:pt>
                <c:pt idx="105">
                  <c:v>43998</c:v>
                </c:pt>
                <c:pt idx="106">
                  <c:v>43999</c:v>
                </c:pt>
                <c:pt idx="107">
                  <c:v>44000</c:v>
                </c:pt>
                <c:pt idx="108">
                  <c:v>44001</c:v>
                </c:pt>
                <c:pt idx="109">
                  <c:v>44002</c:v>
                </c:pt>
                <c:pt idx="110">
                  <c:v>44003</c:v>
                </c:pt>
                <c:pt idx="111">
                  <c:v>44004</c:v>
                </c:pt>
                <c:pt idx="112">
                  <c:v>44005</c:v>
                </c:pt>
                <c:pt idx="113">
                  <c:v>44006</c:v>
                </c:pt>
                <c:pt idx="114">
                  <c:v>44007</c:v>
                </c:pt>
                <c:pt idx="115">
                  <c:v>44008</c:v>
                </c:pt>
                <c:pt idx="116">
                  <c:v>44009</c:v>
                </c:pt>
                <c:pt idx="117">
                  <c:v>44010</c:v>
                </c:pt>
                <c:pt idx="118">
                  <c:v>44011</c:v>
                </c:pt>
                <c:pt idx="119">
                  <c:v>44012</c:v>
                </c:pt>
                <c:pt idx="120">
                  <c:v>44013</c:v>
                </c:pt>
                <c:pt idx="121">
                  <c:v>44014</c:v>
                </c:pt>
                <c:pt idx="122">
                  <c:v>44015</c:v>
                </c:pt>
                <c:pt idx="123">
                  <c:v>44016</c:v>
                </c:pt>
                <c:pt idx="124">
                  <c:v>44017</c:v>
                </c:pt>
                <c:pt idx="125">
                  <c:v>44018</c:v>
                </c:pt>
                <c:pt idx="126">
                  <c:v>44019</c:v>
                </c:pt>
                <c:pt idx="127">
                  <c:v>44020</c:v>
                </c:pt>
                <c:pt idx="128">
                  <c:v>44021</c:v>
                </c:pt>
                <c:pt idx="129">
                  <c:v>44022</c:v>
                </c:pt>
                <c:pt idx="130">
                  <c:v>44023</c:v>
                </c:pt>
                <c:pt idx="131">
                  <c:v>44024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44030</c:v>
                </c:pt>
                <c:pt idx="138">
                  <c:v>44031</c:v>
                </c:pt>
                <c:pt idx="139">
                  <c:v>44032</c:v>
                </c:pt>
                <c:pt idx="140">
                  <c:v>44033</c:v>
                </c:pt>
                <c:pt idx="141">
                  <c:v>44034</c:v>
                </c:pt>
                <c:pt idx="142">
                  <c:v>44035</c:v>
                </c:pt>
                <c:pt idx="143">
                  <c:v>44036</c:v>
                </c:pt>
                <c:pt idx="144">
                  <c:v>44037</c:v>
                </c:pt>
                <c:pt idx="145">
                  <c:v>44038</c:v>
                </c:pt>
                <c:pt idx="146">
                  <c:v>44039</c:v>
                </c:pt>
                <c:pt idx="147">
                  <c:v>44040</c:v>
                </c:pt>
                <c:pt idx="148">
                  <c:v>44041</c:v>
                </c:pt>
                <c:pt idx="149">
                  <c:v>44042</c:v>
                </c:pt>
                <c:pt idx="150">
                  <c:v>44043</c:v>
                </c:pt>
                <c:pt idx="151">
                  <c:v>44044</c:v>
                </c:pt>
                <c:pt idx="152">
                  <c:v>44045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44051</c:v>
                </c:pt>
                <c:pt idx="159">
                  <c:v>44052</c:v>
                </c:pt>
                <c:pt idx="160">
                  <c:v>44053</c:v>
                </c:pt>
                <c:pt idx="161">
                  <c:v>44054</c:v>
                </c:pt>
                <c:pt idx="162">
                  <c:v>44055</c:v>
                </c:pt>
                <c:pt idx="163">
                  <c:v>44056</c:v>
                </c:pt>
                <c:pt idx="164">
                  <c:v>44057</c:v>
                </c:pt>
                <c:pt idx="165">
                  <c:v>44058</c:v>
                </c:pt>
                <c:pt idx="166">
                  <c:v>44059</c:v>
                </c:pt>
                <c:pt idx="167">
                  <c:v>44060</c:v>
                </c:pt>
                <c:pt idx="168">
                  <c:v>44061</c:v>
                </c:pt>
                <c:pt idx="169">
                  <c:v>44062</c:v>
                </c:pt>
                <c:pt idx="170">
                  <c:v>44063</c:v>
                </c:pt>
                <c:pt idx="171">
                  <c:v>44064</c:v>
                </c:pt>
                <c:pt idx="172">
                  <c:v>44065</c:v>
                </c:pt>
                <c:pt idx="173">
                  <c:v>44066</c:v>
                </c:pt>
                <c:pt idx="174">
                  <c:v>44067</c:v>
                </c:pt>
                <c:pt idx="175">
                  <c:v>44068</c:v>
                </c:pt>
                <c:pt idx="176">
                  <c:v>44069</c:v>
                </c:pt>
                <c:pt idx="177">
                  <c:v>44070</c:v>
                </c:pt>
                <c:pt idx="178">
                  <c:v>44071</c:v>
                </c:pt>
                <c:pt idx="179">
                  <c:v>44072</c:v>
                </c:pt>
                <c:pt idx="180">
                  <c:v>44073</c:v>
                </c:pt>
                <c:pt idx="181">
                  <c:v>44074</c:v>
                </c:pt>
                <c:pt idx="182">
                  <c:v>44075</c:v>
                </c:pt>
                <c:pt idx="183">
                  <c:v>44076</c:v>
                </c:pt>
                <c:pt idx="184">
                  <c:v>44077</c:v>
                </c:pt>
                <c:pt idx="185">
                  <c:v>44078</c:v>
                </c:pt>
                <c:pt idx="186">
                  <c:v>44079</c:v>
                </c:pt>
                <c:pt idx="187">
                  <c:v>44080</c:v>
                </c:pt>
                <c:pt idx="188">
                  <c:v>44081</c:v>
                </c:pt>
                <c:pt idx="189">
                  <c:v>44082</c:v>
                </c:pt>
                <c:pt idx="190">
                  <c:v>44083</c:v>
                </c:pt>
                <c:pt idx="191">
                  <c:v>44084</c:v>
                </c:pt>
                <c:pt idx="192">
                  <c:v>44085</c:v>
                </c:pt>
                <c:pt idx="193">
                  <c:v>44086</c:v>
                </c:pt>
                <c:pt idx="194">
                  <c:v>44087</c:v>
                </c:pt>
                <c:pt idx="195">
                  <c:v>44088</c:v>
                </c:pt>
                <c:pt idx="196">
                  <c:v>44089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44093</c:v>
                </c:pt>
                <c:pt idx="201">
                  <c:v>44094</c:v>
                </c:pt>
                <c:pt idx="202">
                  <c:v>44095</c:v>
                </c:pt>
                <c:pt idx="203">
                  <c:v>44096</c:v>
                </c:pt>
                <c:pt idx="204">
                  <c:v>44097</c:v>
                </c:pt>
                <c:pt idx="205">
                  <c:v>44098</c:v>
                </c:pt>
                <c:pt idx="206">
                  <c:v>44099</c:v>
                </c:pt>
                <c:pt idx="207">
                  <c:v>44100</c:v>
                </c:pt>
                <c:pt idx="208">
                  <c:v>44101</c:v>
                </c:pt>
                <c:pt idx="209">
                  <c:v>44102</c:v>
                </c:pt>
                <c:pt idx="210">
                  <c:v>44103</c:v>
                </c:pt>
                <c:pt idx="211">
                  <c:v>44104</c:v>
                </c:pt>
                <c:pt idx="212">
                  <c:v>44105</c:v>
                </c:pt>
                <c:pt idx="213">
                  <c:v>44106</c:v>
                </c:pt>
                <c:pt idx="214">
                  <c:v>44107</c:v>
                </c:pt>
                <c:pt idx="215">
                  <c:v>44108</c:v>
                </c:pt>
                <c:pt idx="216">
                  <c:v>44109</c:v>
                </c:pt>
                <c:pt idx="217">
                  <c:v>44110</c:v>
                </c:pt>
                <c:pt idx="218">
                  <c:v>44111</c:v>
                </c:pt>
                <c:pt idx="219">
                  <c:v>44112</c:v>
                </c:pt>
                <c:pt idx="220">
                  <c:v>44113</c:v>
                </c:pt>
                <c:pt idx="221">
                  <c:v>44114</c:v>
                </c:pt>
                <c:pt idx="222">
                  <c:v>44115</c:v>
                </c:pt>
                <c:pt idx="223">
                  <c:v>44116</c:v>
                </c:pt>
                <c:pt idx="224">
                  <c:v>44117</c:v>
                </c:pt>
                <c:pt idx="225">
                  <c:v>44118</c:v>
                </c:pt>
                <c:pt idx="226">
                  <c:v>44119</c:v>
                </c:pt>
                <c:pt idx="227">
                  <c:v>44120</c:v>
                </c:pt>
                <c:pt idx="228">
                  <c:v>44121</c:v>
                </c:pt>
                <c:pt idx="229">
                  <c:v>44122</c:v>
                </c:pt>
                <c:pt idx="230">
                  <c:v>44123</c:v>
                </c:pt>
                <c:pt idx="231">
                  <c:v>44124</c:v>
                </c:pt>
                <c:pt idx="232">
                  <c:v>44125</c:v>
                </c:pt>
                <c:pt idx="233">
                  <c:v>44126</c:v>
                </c:pt>
                <c:pt idx="234">
                  <c:v>44127</c:v>
                </c:pt>
                <c:pt idx="235">
                  <c:v>44128</c:v>
                </c:pt>
                <c:pt idx="236">
                  <c:v>44129</c:v>
                </c:pt>
                <c:pt idx="237">
                  <c:v>44130</c:v>
                </c:pt>
                <c:pt idx="238">
                  <c:v>44131</c:v>
                </c:pt>
                <c:pt idx="239">
                  <c:v>44132</c:v>
                </c:pt>
                <c:pt idx="240">
                  <c:v>44133</c:v>
                </c:pt>
                <c:pt idx="241">
                  <c:v>44134</c:v>
                </c:pt>
                <c:pt idx="242">
                  <c:v>44135</c:v>
                </c:pt>
                <c:pt idx="243">
                  <c:v>44136</c:v>
                </c:pt>
                <c:pt idx="244">
                  <c:v>44137</c:v>
                </c:pt>
                <c:pt idx="245">
                  <c:v>44138</c:v>
                </c:pt>
                <c:pt idx="246">
                  <c:v>44139</c:v>
                </c:pt>
                <c:pt idx="247">
                  <c:v>44140</c:v>
                </c:pt>
                <c:pt idx="248">
                  <c:v>44141</c:v>
                </c:pt>
                <c:pt idx="249">
                  <c:v>44142</c:v>
                </c:pt>
                <c:pt idx="250">
                  <c:v>44143</c:v>
                </c:pt>
                <c:pt idx="251">
                  <c:v>44144</c:v>
                </c:pt>
                <c:pt idx="252">
                  <c:v>44145</c:v>
                </c:pt>
                <c:pt idx="253">
                  <c:v>44146</c:v>
                </c:pt>
                <c:pt idx="254">
                  <c:v>44147</c:v>
                </c:pt>
                <c:pt idx="255">
                  <c:v>44148</c:v>
                </c:pt>
                <c:pt idx="256">
                  <c:v>44149</c:v>
                </c:pt>
                <c:pt idx="257">
                  <c:v>44150</c:v>
                </c:pt>
                <c:pt idx="258">
                  <c:v>44151</c:v>
                </c:pt>
                <c:pt idx="259">
                  <c:v>44152</c:v>
                </c:pt>
                <c:pt idx="260">
                  <c:v>44153</c:v>
                </c:pt>
                <c:pt idx="261">
                  <c:v>44154</c:v>
                </c:pt>
                <c:pt idx="262">
                  <c:v>44155</c:v>
                </c:pt>
                <c:pt idx="263">
                  <c:v>44156</c:v>
                </c:pt>
                <c:pt idx="264">
                  <c:v>44157</c:v>
                </c:pt>
                <c:pt idx="265">
                  <c:v>44158</c:v>
                </c:pt>
                <c:pt idx="266">
                  <c:v>44159</c:v>
                </c:pt>
                <c:pt idx="267">
                  <c:v>44160</c:v>
                </c:pt>
                <c:pt idx="268">
                  <c:v>44161</c:v>
                </c:pt>
                <c:pt idx="269">
                  <c:v>44162</c:v>
                </c:pt>
                <c:pt idx="270">
                  <c:v>44163</c:v>
                </c:pt>
                <c:pt idx="271">
                  <c:v>44164</c:v>
                </c:pt>
                <c:pt idx="272">
                  <c:v>44165</c:v>
                </c:pt>
                <c:pt idx="273">
                  <c:v>44166</c:v>
                </c:pt>
                <c:pt idx="274">
                  <c:v>44167</c:v>
                </c:pt>
                <c:pt idx="275">
                  <c:v>44168</c:v>
                </c:pt>
                <c:pt idx="276">
                  <c:v>44169</c:v>
                </c:pt>
                <c:pt idx="277">
                  <c:v>44170</c:v>
                </c:pt>
                <c:pt idx="278">
                  <c:v>44171</c:v>
                </c:pt>
                <c:pt idx="279">
                  <c:v>44172</c:v>
                </c:pt>
                <c:pt idx="280">
                  <c:v>44173</c:v>
                </c:pt>
                <c:pt idx="281">
                  <c:v>44174</c:v>
                </c:pt>
                <c:pt idx="282">
                  <c:v>44175</c:v>
                </c:pt>
                <c:pt idx="283">
                  <c:v>44176</c:v>
                </c:pt>
                <c:pt idx="284">
                  <c:v>44177</c:v>
                </c:pt>
                <c:pt idx="285">
                  <c:v>44178</c:v>
                </c:pt>
                <c:pt idx="286">
                  <c:v>44179</c:v>
                </c:pt>
                <c:pt idx="287">
                  <c:v>44180</c:v>
                </c:pt>
              </c:numCache>
            </c:numRef>
          </c:cat>
          <c:val>
            <c:numRef>
              <c:f>'DANE Z GIS DO 23.11.20'!$C$2:$C$289</c:f>
              <c:numCache>
                <c:formatCode>General</c:formatCode>
                <c:ptCount val="28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5</c:v>
                </c:pt>
                <c:pt idx="6">
                  <c:v>6</c:v>
                </c:pt>
                <c:pt idx="7">
                  <c:v>5</c:v>
                </c:pt>
                <c:pt idx="8">
                  <c:v>9</c:v>
                </c:pt>
                <c:pt idx="9">
                  <c:v>20</c:v>
                </c:pt>
                <c:pt idx="10">
                  <c:v>17</c:v>
                </c:pt>
                <c:pt idx="11">
                  <c:v>35</c:v>
                </c:pt>
                <c:pt idx="12">
                  <c:v>21</c:v>
                </c:pt>
                <c:pt idx="13">
                  <c:v>52</c:v>
                </c:pt>
                <c:pt idx="14">
                  <c:v>61</c:v>
                </c:pt>
                <c:pt idx="15">
                  <c:v>48</c:v>
                </c:pt>
                <c:pt idx="16">
                  <c:v>68</c:v>
                </c:pt>
                <c:pt idx="17">
                  <c:v>70</c:v>
                </c:pt>
                <c:pt idx="18">
                  <c:v>111</c:v>
                </c:pt>
                <c:pt idx="19">
                  <c:v>99</c:v>
                </c:pt>
                <c:pt idx="20">
                  <c:v>115</c:v>
                </c:pt>
                <c:pt idx="21">
                  <c:v>152</c:v>
                </c:pt>
                <c:pt idx="22">
                  <c:v>151</c:v>
                </c:pt>
                <c:pt idx="23">
                  <c:v>170</c:v>
                </c:pt>
                <c:pt idx="24">
                  <c:v>168</c:v>
                </c:pt>
                <c:pt idx="25">
                  <c:v>249</c:v>
                </c:pt>
                <c:pt idx="26">
                  <c:v>224</c:v>
                </c:pt>
                <c:pt idx="27">
                  <c:v>193</c:v>
                </c:pt>
                <c:pt idx="28">
                  <c:v>256</c:v>
                </c:pt>
                <c:pt idx="29">
                  <c:v>243</c:v>
                </c:pt>
                <c:pt idx="30">
                  <c:v>392</c:v>
                </c:pt>
                <c:pt idx="31">
                  <c:v>437</c:v>
                </c:pt>
                <c:pt idx="32">
                  <c:v>244</c:v>
                </c:pt>
                <c:pt idx="33">
                  <c:v>475</c:v>
                </c:pt>
                <c:pt idx="34">
                  <c:v>311</c:v>
                </c:pt>
                <c:pt idx="35">
                  <c:v>435</c:v>
                </c:pt>
                <c:pt idx="36">
                  <c:v>356</c:v>
                </c:pt>
                <c:pt idx="37">
                  <c:v>370</c:v>
                </c:pt>
                <c:pt idx="38">
                  <c:v>380</c:v>
                </c:pt>
                <c:pt idx="39">
                  <c:v>401</c:v>
                </c:pt>
                <c:pt idx="40">
                  <c:v>318</c:v>
                </c:pt>
                <c:pt idx="41">
                  <c:v>260</c:v>
                </c:pt>
                <c:pt idx="42">
                  <c:v>269</c:v>
                </c:pt>
                <c:pt idx="43">
                  <c:v>380</c:v>
                </c:pt>
                <c:pt idx="44">
                  <c:v>336</c:v>
                </c:pt>
                <c:pt idx="45">
                  <c:v>461</c:v>
                </c:pt>
                <c:pt idx="46">
                  <c:v>363</c:v>
                </c:pt>
                <c:pt idx="47">
                  <c:v>545</c:v>
                </c:pt>
                <c:pt idx="48">
                  <c:v>306</c:v>
                </c:pt>
                <c:pt idx="49">
                  <c:v>263</c:v>
                </c:pt>
                <c:pt idx="50">
                  <c:v>313</c:v>
                </c:pt>
                <c:pt idx="51">
                  <c:v>342</c:v>
                </c:pt>
                <c:pt idx="52">
                  <c:v>381</c:v>
                </c:pt>
                <c:pt idx="53">
                  <c:v>381</c:v>
                </c:pt>
                <c:pt idx="54">
                  <c:v>344</c:v>
                </c:pt>
                <c:pt idx="55">
                  <c:v>285</c:v>
                </c:pt>
                <c:pt idx="56">
                  <c:v>316</c:v>
                </c:pt>
                <c:pt idx="57">
                  <c:v>422</c:v>
                </c:pt>
                <c:pt idx="58">
                  <c:v>237</c:v>
                </c:pt>
                <c:pt idx="59">
                  <c:v>228</c:v>
                </c:pt>
                <c:pt idx="60">
                  <c:v>270</c:v>
                </c:pt>
                <c:pt idx="61">
                  <c:v>318</c:v>
                </c:pt>
                <c:pt idx="62">
                  <c:v>313</c:v>
                </c:pt>
                <c:pt idx="63">
                  <c:v>425</c:v>
                </c:pt>
                <c:pt idx="64">
                  <c:v>309</c:v>
                </c:pt>
                <c:pt idx="65">
                  <c:v>307</c:v>
                </c:pt>
                <c:pt idx="66">
                  <c:v>319</c:v>
                </c:pt>
                <c:pt idx="67">
                  <c:v>285</c:v>
                </c:pt>
                <c:pt idx="68">
                  <c:v>345</c:v>
                </c:pt>
                <c:pt idx="69">
                  <c:v>330</c:v>
                </c:pt>
                <c:pt idx="70">
                  <c:v>595</c:v>
                </c:pt>
                <c:pt idx="71">
                  <c:v>283</c:v>
                </c:pt>
                <c:pt idx="72">
                  <c:v>411</c:v>
                </c:pt>
                <c:pt idx="73">
                  <c:v>401</c:v>
                </c:pt>
                <c:pt idx="74">
                  <c:v>241</c:v>
                </c:pt>
                <c:pt idx="75">
                  <c:v>272</c:v>
                </c:pt>
                <c:pt idx="76">
                  <c:v>356</c:v>
                </c:pt>
                <c:pt idx="77">
                  <c:v>383</c:v>
                </c:pt>
                <c:pt idx="78">
                  <c:v>471</c:v>
                </c:pt>
                <c:pt idx="79">
                  <c:v>404</c:v>
                </c:pt>
                <c:pt idx="80">
                  <c:v>476</c:v>
                </c:pt>
                <c:pt idx="81">
                  <c:v>312</c:v>
                </c:pt>
                <c:pt idx="82">
                  <c:v>395</c:v>
                </c:pt>
                <c:pt idx="83">
                  <c:v>305</c:v>
                </c:pt>
                <c:pt idx="84">
                  <c:v>443</c:v>
                </c:pt>
                <c:pt idx="85">
                  <c:v>399</c:v>
                </c:pt>
                <c:pt idx="86">
                  <c:v>352</c:v>
                </c:pt>
                <c:pt idx="87">
                  <c:v>330</c:v>
                </c:pt>
                <c:pt idx="88">
                  <c:v>416</c:v>
                </c:pt>
                <c:pt idx="89">
                  <c:v>215</c:v>
                </c:pt>
                <c:pt idx="90">
                  <c:v>379</c:v>
                </c:pt>
                <c:pt idx="91">
                  <c:v>230</c:v>
                </c:pt>
                <c:pt idx="92">
                  <c:v>292</c:v>
                </c:pt>
                <c:pt idx="93">
                  <c:v>361</c:v>
                </c:pt>
                <c:pt idx="94">
                  <c:v>362</c:v>
                </c:pt>
                <c:pt idx="95">
                  <c:v>576</c:v>
                </c:pt>
                <c:pt idx="96">
                  <c:v>575</c:v>
                </c:pt>
                <c:pt idx="97">
                  <c:v>599</c:v>
                </c:pt>
                <c:pt idx="98">
                  <c:v>400</c:v>
                </c:pt>
                <c:pt idx="99">
                  <c:v>282</c:v>
                </c:pt>
                <c:pt idx="100">
                  <c:v>359</c:v>
                </c:pt>
                <c:pt idx="101">
                  <c:v>376</c:v>
                </c:pt>
                <c:pt idx="102">
                  <c:v>440</c:v>
                </c:pt>
                <c:pt idx="103">
                  <c:v>375</c:v>
                </c:pt>
                <c:pt idx="104">
                  <c:v>396</c:v>
                </c:pt>
                <c:pt idx="105">
                  <c:v>407</c:v>
                </c:pt>
                <c:pt idx="106">
                  <c:v>506</c:v>
                </c:pt>
                <c:pt idx="107">
                  <c:v>314</c:v>
                </c:pt>
                <c:pt idx="108">
                  <c:v>301</c:v>
                </c:pt>
                <c:pt idx="109">
                  <c:v>304</c:v>
                </c:pt>
                <c:pt idx="110">
                  <c:v>311</c:v>
                </c:pt>
                <c:pt idx="111">
                  <c:v>296</c:v>
                </c:pt>
                <c:pt idx="112">
                  <c:v>300</c:v>
                </c:pt>
                <c:pt idx="113">
                  <c:v>294</c:v>
                </c:pt>
                <c:pt idx="114">
                  <c:v>298</c:v>
                </c:pt>
                <c:pt idx="115">
                  <c:v>276</c:v>
                </c:pt>
                <c:pt idx="116">
                  <c:v>319</c:v>
                </c:pt>
                <c:pt idx="117">
                  <c:v>193</c:v>
                </c:pt>
                <c:pt idx="118">
                  <c:v>247</c:v>
                </c:pt>
                <c:pt idx="119">
                  <c:v>239</c:v>
                </c:pt>
                <c:pt idx="120">
                  <c:v>382</c:v>
                </c:pt>
                <c:pt idx="121">
                  <c:v>371</c:v>
                </c:pt>
                <c:pt idx="122">
                  <c:v>259</c:v>
                </c:pt>
                <c:pt idx="123">
                  <c:v>314</c:v>
                </c:pt>
                <c:pt idx="124">
                  <c:v>231</c:v>
                </c:pt>
                <c:pt idx="125">
                  <c:v>205</c:v>
                </c:pt>
                <c:pt idx="126">
                  <c:v>257</c:v>
                </c:pt>
                <c:pt idx="127">
                  <c:v>277</c:v>
                </c:pt>
                <c:pt idx="128">
                  <c:v>262</c:v>
                </c:pt>
                <c:pt idx="129">
                  <c:v>265</c:v>
                </c:pt>
                <c:pt idx="130">
                  <c:v>305</c:v>
                </c:pt>
                <c:pt idx="131">
                  <c:v>370</c:v>
                </c:pt>
                <c:pt idx="132">
                  <c:v>299</c:v>
                </c:pt>
                <c:pt idx="133">
                  <c:v>267</c:v>
                </c:pt>
                <c:pt idx="134">
                  <c:v>264</c:v>
                </c:pt>
                <c:pt idx="135">
                  <c:v>333</c:v>
                </c:pt>
                <c:pt idx="136">
                  <c:v>353</c:v>
                </c:pt>
                <c:pt idx="137">
                  <c:v>339</c:v>
                </c:pt>
                <c:pt idx="138">
                  <c:v>358</c:v>
                </c:pt>
                <c:pt idx="139">
                  <c:v>279</c:v>
                </c:pt>
                <c:pt idx="140">
                  <c:v>399</c:v>
                </c:pt>
                <c:pt idx="141">
                  <c:v>380</c:v>
                </c:pt>
                <c:pt idx="142">
                  <c:v>418</c:v>
                </c:pt>
                <c:pt idx="143">
                  <c:v>458</c:v>
                </c:pt>
                <c:pt idx="144">
                  <c:v>584</c:v>
                </c:pt>
                <c:pt idx="145">
                  <c:v>443</c:v>
                </c:pt>
                <c:pt idx="146">
                  <c:v>337</c:v>
                </c:pt>
                <c:pt idx="147">
                  <c:v>502</c:v>
                </c:pt>
                <c:pt idx="148">
                  <c:v>512</c:v>
                </c:pt>
                <c:pt idx="149">
                  <c:v>615</c:v>
                </c:pt>
                <c:pt idx="150">
                  <c:v>657</c:v>
                </c:pt>
                <c:pt idx="151">
                  <c:v>658</c:v>
                </c:pt>
                <c:pt idx="152">
                  <c:v>548</c:v>
                </c:pt>
                <c:pt idx="153">
                  <c:v>575</c:v>
                </c:pt>
                <c:pt idx="154">
                  <c:v>680</c:v>
                </c:pt>
                <c:pt idx="155">
                  <c:v>640</c:v>
                </c:pt>
                <c:pt idx="156">
                  <c:v>726</c:v>
                </c:pt>
                <c:pt idx="157">
                  <c:v>809</c:v>
                </c:pt>
                <c:pt idx="158">
                  <c:v>843</c:v>
                </c:pt>
                <c:pt idx="159">
                  <c:v>624</c:v>
                </c:pt>
                <c:pt idx="160">
                  <c:v>619</c:v>
                </c:pt>
                <c:pt idx="161">
                  <c:v>551</c:v>
                </c:pt>
                <c:pt idx="162">
                  <c:v>715</c:v>
                </c:pt>
                <c:pt idx="163">
                  <c:v>811</c:v>
                </c:pt>
                <c:pt idx="164">
                  <c:v>832</c:v>
                </c:pt>
                <c:pt idx="165">
                  <c:v>771</c:v>
                </c:pt>
                <c:pt idx="166">
                  <c:v>594</c:v>
                </c:pt>
                <c:pt idx="167">
                  <c:v>595</c:v>
                </c:pt>
                <c:pt idx="168">
                  <c:v>597</c:v>
                </c:pt>
                <c:pt idx="169">
                  <c:v>735</c:v>
                </c:pt>
                <c:pt idx="170">
                  <c:v>767</c:v>
                </c:pt>
                <c:pt idx="171">
                  <c:v>903</c:v>
                </c:pt>
                <c:pt idx="172">
                  <c:v>900</c:v>
                </c:pt>
                <c:pt idx="173">
                  <c:v>581</c:v>
                </c:pt>
                <c:pt idx="174">
                  <c:v>548</c:v>
                </c:pt>
                <c:pt idx="175">
                  <c:v>763</c:v>
                </c:pt>
                <c:pt idx="176">
                  <c:v>729</c:v>
                </c:pt>
                <c:pt idx="177">
                  <c:v>887</c:v>
                </c:pt>
                <c:pt idx="178">
                  <c:v>791</c:v>
                </c:pt>
                <c:pt idx="179">
                  <c:v>759</c:v>
                </c:pt>
                <c:pt idx="180">
                  <c:v>631</c:v>
                </c:pt>
                <c:pt idx="181">
                  <c:v>502</c:v>
                </c:pt>
                <c:pt idx="182">
                  <c:v>550</c:v>
                </c:pt>
                <c:pt idx="183">
                  <c:v>595</c:v>
                </c:pt>
                <c:pt idx="184">
                  <c:v>612</c:v>
                </c:pt>
                <c:pt idx="185">
                  <c:v>691</c:v>
                </c:pt>
                <c:pt idx="186">
                  <c:v>567</c:v>
                </c:pt>
                <c:pt idx="187">
                  <c:v>437</c:v>
                </c:pt>
                <c:pt idx="188">
                  <c:v>302</c:v>
                </c:pt>
                <c:pt idx="189">
                  <c:v>400</c:v>
                </c:pt>
                <c:pt idx="190">
                  <c:v>421</c:v>
                </c:pt>
                <c:pt idx="191">
                  <c:v>506</c:v>
                </c:pt>
                <c:pt idx="192">
                  <c:v>594</c:v>
                </c:pt>
                <c:pt idx="193">
                  <c:v>603</c:v>
                </c:pt>
                <c:pt idx="194">
                  <c:v>502</c:v>
                </c:pt>
                <c:pt idx="195">
                  <c:v>377</c:v>
                </c:pt>
                <c:pt idx="196">
                  <c:v>605</c:v>
                </c:pt>
                <c:pt idx="197">
                  <c:v>600</c:v>
                </c:pt>
                <c:pt idx="198">
                  <c:v>837</c:v>
                </c:pt>
                <c:pt idx="199">
                  <c:v>757</c:v>
                </c:pt>
                <c:pt idx="200">
                  <c:v>1002</c:v>
                </c:pt>
                <c:pt idx="201">
                  <c:v>910</c:v>
                </c:pt>
                <c:pt idx="202">
                  <c:v>748</c:v>
                </c:pt>
                <c:pt idx="203">
                  <c:v>711</c:v>
                </c:pt>
                <c:pt idx="204">
                  <c:v>974</c:v>
                </c:pt>
                <c:pt idx="205">
                  <c:v>1136</c:v>
                </c:pt>
                <c:pt idx="206">
                  <c:v>1587</c:v>
                </c:pt>
                <c:pt idx="207">
                  <c:v>1584</c:v>
                </c:pt>
                <c:pt idx="208">
                  <c:v>1350</c:v>
                </c:pt>
                <c:pt idx="209">
                  <c:v>1306</c:v>
                </c:pt>
                <c:pt idx="210">
                  <c:v>1326</c:v>
                </c:pt>
                <c:pt idx="211">
                  <c:v>1552</c:v>
                </c:pt>
                <c:pt idx="212">
                  <c:v>1967</c:v>
                </c:pt>
                <c:pt idx="213">
                  <c:v>2292</c:v>
                </c:pt>
                <c:pt idx="214">
                  <c:v>2367</c:v>
                </c:pt>
                <c:pt idx="215">
                  <c:v>1934</c:v>
                </c:pt>
                <c:pt idx="216">
                  <c:v>2006</c:v>
                </c:pt>
                <c:pt idx="217">
                  <c:v>2236</c:v>
                </c:pt>
                <c:pt idx="218">
                  <c:v>3003</c:v>
                </c:pt>
                <c:pt idx="219">
                  <c:v>4280</c:v>
                </c:pt>
                <c:pt idx="220">
                  <c:v>4739</c:v>
                </c:pt>
                <c:pt idx="221">
                  <c:v>5300</c:v>
                </c:pt>
                <c:pt idx="222">
                  <c:v>4178</c:v>
                </c:pt>
                <c:pt idx="223">
                  <c:v>4394</c:v>
                </c:pt>
                <c:pt idx="224">
                  <c:v>5068</c:v>
                </c:pt>
                <c:pt idx="225">
                  <c:v>6526</c:v>
                </c:pt>
                <c:pt idx="226">
                  <c:v>8099</c:v>
                </c:pt>
                <c:pt idx="227">
                  <c:v>7705</c:v>
                </c:pt>
                <c:pt idx="228">
                  <c:v>9622</c:v>
                </c:pt>
                <c:pt idx="229">
                  <c:v>8536</c:v>
                </c:pt>
                <c:pt idx="230">
                  <c:v>7482</c:v>
                </c:pt>
                <c:pt idx="231">
                  <c:v>9291</c:v>
                </c:pt>
                <c:pt idx="232">
                  <c:v>10040</c:v>
                </c:pt>
                <c:pt idx="233">
                  <c:v>12107</c:v>
                </c:pt>
                <c:pt idx="234">
                  <c:v>13632</c:v>
                </c:pt>
                <c:pt idx="235">
                  <c:v>13628</c:v>
                </c:pt>
                <c:pt idx="236">
                  <c:v>11742</c:v>
                </c:pt>
                <c:pt idx="237">
                  <c:v>10241</c:v>
                </c:pt>
                <c:pt idx="238">
                  <c:v>16300</c:v>
                </c:pt>
                <c:pt idx="239">
                  <c:v>18820</c:v>
                </c:pt>
                <c:pt idx="240">
                  <c:v>20156</c:v>
                </c:pt>
                <c:pt idx="241">
                  <c:v>21629</c:v>
                </c:pt>
                <c:pt idx="242">
                  <c:v>21897</c:v>
                </c:pt>
                <c:pt idx="243">
                  <c:v>17171</c:v>
                </c:pt>
                <c:pt idx="244">
                  <c:v>15578</c:v>
                </c:pt>
                <c:pt idx="245">
                  <c:v>19364</c:v>
                </c:pt>
                <c:pt idx="246">
                  <c:v>24692</c:v>
                </c:pt>
                <c:pt idx="247">
                  <c:v>27143</c:v>
                </c:pt>
                <c:pt idx="248">
                  <c:v>27086</c:v>
                </c:pt>
                <c:pt idx="249">
                  <c:v>27875</c:v>
                </c:pt>
                <c:pt idx="250">
                  <c:v>24785</c:v>
                </c:pt>
                <c:pt idx="251">
                  <c:v>21713</c:v>
                </c:pt>
                <c:pt idx="252">
                  <c:v>25484</c:v>
                </c:pt>
                <c:pt idx="253">
                  <c:v>25221</c:v>
                </c:pt>
                <c:pt idx="254">
                  <c:v>22683</c:v>
                </c:pt>
                <c:pt idx="255">
                  <c:v>24051</c:v>
                </c:pt>
                <c:pt idx="256">
                  <c:v>25571</c:v>
                </c:pt>
                <c:pt idx="257">
                  <c:v>21854</c:v>
                </c:pt>
                <c:pt idx="258">
                  <c:v>20816</c:v>
                </c:pt>
                <c:pt idx="259">
                  <c:v>19152</c:v>
                </c:pt>
                <c:pt idx="260" formatCode="#,##0">
                  <c:v>19883</c:v>
                </c:pt>
                <c:pt idx="261">
                  <c:v>23975</c:v>
                </c:pt>
                <c:pt idx="262">
                  <c:v>22464</c:v>
                </c:pt>
                <c:pt idx="263">
                  <c:v>24213</c:v>
                </c:pt>
                <c:pt idx="264">
                  <c:v>17856</c:v>
                </c:pt>
                <c:pt idx="265">
                  <c:v>15002</c:v>
                </c:pt>
                <c:pt idx="266">
                  <c:v>10139</c:v>
                </c:pt>
                <c:pt idx="267">
                  <c:v>15362</c:v>
                </c:pt>
                <c:pt idx="268">
                  <c:v>16687</c:v>
                </c:pt>
                <c:pt idx="269">
                  <c:v>17060</c:v>
                </c:pt>
                <c:pt idx="270">
                  <c:v>15178</c:v>
                </c:pt>
                <c:pt idx="271">
                  <c:v>11483</c:v>
                </c:pt>
                <c:pt idx="272">
                  <c:v>5733</c:v>
                </c:pt>
                <c:pt idx="273">
                  <c:v>9105</c:v>
                </c:pt>
                <c:pt idx="274">
                  <c:v>13855</c:v>
                </c:pt>
                <c:pt idx="275">
                  <c:v>14838</c:v>
                </c:pt>
                <c:pt idx="276">
                  <c:v>13239</c:v>
                </c:pt>
                <c:pt idx="277">
                  <c:v>13239</c:v>
                </c:pt>
                <c:pt idx="278">
                  <c:v>9176</c:v>
                </c:pt>
                <c:pt idx="279">
                  <c:v>4423</c:v>
                </c:pt>
                <c:pt idx="280">
                  <c:v>8312</c:v>
                </c:pt>
                <c:pt idx="281">
                  <c:v>12168</c:v>
                </c:pt>
                <c:pt idx="282">
                  <c:v>13749</c:v>
                </c:pt>
                <c:pt idx="283">
                  <c:v>13110</c:v>
                </c:pt>
                <c:pt idx="284">
                  <c:v>11497</c:v>
                </c:pt>
                <c:pt idx="285">
                  <c:v>8977</c:v>
                </c:pt>
                <c:pt idx="286">
                  <c:v>4896</c:v>
                </c:pt>
                <c:pt idx="287">
                  <c:v>6907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BA9-437F-9703-8CAD007F2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32192"/>
        <c:axId val="251432584"/>
      </c:lineChart>
      <c:dateAx>
        <c:axId val="2514321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1432584"/>
        <c:crosses val="autoZero"/>
        <c:auto val="1"/>
        <c:lblOffset val="100"/>
        <c:baseTimeUnit val="days"/>
      </c:dateAx>
      <c:valAx>
        <c:axId val="25143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1432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Przypadki</a:t>
            </a:r>
            <a:r>
              <a:rPr lang="pl-PL" baseline="0" dirty="0"/>
              <a:t> COVID-19 w Polsce – dane skumulowane</a:t>
            </a:r>
          </a:p>
        </c:rich>
      </c:tx>
      <c:layout>
        <c:manualLayout>
          <c:xMode val="edge"/>
          <c:yMode val="edge"/>
          <c:x val="0.42968056123729426"/>
          <c:y val="2.951484794391899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'DANE Z GIS DO 23.11.20'!$D$1</c:f>
              <c:strCache>
                <c:ptCount val="1"/>
                <c:pt idx="0">
                  <c:v>Wszystkie przypadki kumulatywnie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'DANE Z GIS DO 23.11.20'!$B$2:$B$289</c:f>
              <c:numCache>
                <c:formatCode>m/d/yyyy</c:formatCode>
                <c:ptCount val="288"/>
                <c:pt idx="0">
                  <c:v>43893</c:v>
                </c:pt>
                <c:pt idx="1">
                  <c:v>43894</c:v>
                </c:pt>
                <c:pt idx="2">
                  <c:v>43895</c:v>
                </c:pt>
                <c:pt idx="3">
                  <c:v>43896</c:v>
                </c:pt>
                <c:pt idx="4">
                  <c:v>43897</c:v>
                </c:pt>
                <c:pt idx="5">
                  <c:v>43898</c:v>
                </c:pt>
                <c:pt idx="6">
                  <c:v>43899</c:v>
                </c:pt>
                <c:pt idx="7">
                  <c:v>43900</c:v>
                </c:pt>
                <c:pt idx="8">
                  <c:v>43901</c:v>
                </c:pt>
                <c:pt idx="9">
                  <c:v>43902</c:v>
                </c:pt>
                <c:pt idx="10">
                  <c:v>43903</c:v>
                </c:pt>
                <c:pt idx="11">
                  <c:v>43904</c:v>
                </c:pt>
                <c:pt idx="12">
                  <c:v>43905</c:v>
                </c:pt>
                <c:pt idx="13">
                  <c:v>43906</c:v>
                </c:pt>
                <c:pt idx="14">
                  <c:v>43907</c:v>
                </c:pt>
                <c:pt idx="15">
                  <c:v>43908</c:v>
                </c:pt>
                <c:pt idx="16">
                  <c:v>43909</c:v>
                </c:pt>
                <c:pt idx="17">
                  <c:v>43910</c:v>
                </c:pt>
                <c:pt idx="18">
                  <c:v>43911</c:v>
                </c:pt>
                <c:pt idx="19">
                  <c:v>43912</c:v>
                </c:pt>
                <c:pt idx="20">
                  <c:v>43913</c:v>
                </c:pt>
                <c:pt idx="21">
                  <c:v>43914</c:v>
                </c:pt>
                <c:pt idx="22">
                  <c:v>43915</c:v>
                </c:pt>
                <c:pt idx="23">
                  <c:v>43916</c:v>
                </c:pt>
                <c:pt idx="24">
                  <c:v>43917</c:v>
                </c:pt>
                <c:pt idx="25">
                  <c:v>43918</c:v>
                </c:pt>
                <c:pt idx="26">
                  <c:v>43919</c:v>
                </c:pt>
                <c:pt idx="27">
                  <c:v>43920</c:v>
                </c:pt>
                <c:pt idx="28">
                  <c:v>43921</c:v>
                </c:pt>
                <c:pt idx="29">
                  <c:v>43922</c:v>
                </c:pt>
                <c:pt idx="30">
                  <c:v>43923</c:v>
                </c:pt>
                <c:pt idx="31">
                  <c:v>43924</c:v>
                </c:pt>
                <c:pt idx="32">
                  <c:v>43925</c:v>
                </c:pt>
                <c:pt idx="33">
                  <c:v>43926</c:v>
                </c:pt>
                <c:pt idx="34">
                  <c:v>43927</c:v>
                </c:pt>
                <c:pt idx="35">
                  <c:v>43928</c:v>
                </c:pt>
                <c:pt idx="36">
                  <c:v>43929</c:v>
                </c:pt>
                <c:pt idx="37">
                  <c:v>43930</c:v>
                </c:pt>
                <c:pt idx="38">
                  <c:v>43931</c:v>
                </c:pt>
                <c:pt idx="39">
                  <c:v>43932</c:v>
                </c:pt>
                <c:pt idx="40">
                  <c:v>43933</c:v>
                </c:pt>
                <c:pt idx="41">
                  <c:v>43934</c:v>
                </c:pt>
                <c:pt idx="42">
                  <c:v>43935</c:v>
                </c:pt>
                <c:pt idx="43">
                  <c:v>43936</c:v>
                </c:pt>
                <c:pt idx="44">
                  <c:v>43937</c:v>
                </c:pt>
                <c:pt idx="45">
                  <c:v>43938</c:v>
                </c:pt>
                <c:pt idx="46">
                  <c:v>43939</c:v>
                </c:pt>
                <c:pt idx="47">
                  <c:v>43940</c:v>
                </c:pt>
                <c:pt idx="48">
                  <c:v>43941</c:v>
                </c:pt>
                <c:pt idx="49">
                  <c:v>43942</c:v>
                </c:pt>
                <c:pt idx="50">
                  <c:v>43943</c:v>
                </c:pt>
                <c:pt idx="51">
                  <c:v>43944</c:v>
                </c:pt>
                <c:pt idx="52">
                  <c:v>43945</c:v>
                </c:pt>
                <c:pt idx="53">
                  <c:v>43946</c:v>
                </c:pt>
                <c:pt idx="54">
                  <c:v>43947</c:v>
                </c:pt>
                <c:pt idx="55">
                  <c:v>43948</c:v>
                </c:pt>
                <c:pt idx="56">
                  <c:v>43949</c:v>
                </c:pt>
                <c:pt idx="57">
                  <c:v>43950</c:v>
                </c:pt>
                <c:pt idx="58">
                  <c:v>43951</c:v>
                </c:pt>
                <c:pt idx="59">
                  <c:v>43952</c:v>
                </c:pt>
                <c:pt idx="60">
                  <c:v>43953</c:v>
                </c:pt>
                <c:pt idx="61">
                  <c:v>43954</c:v>
                </c:pt>
                <c:pt idx="62">
                  <c:v>43955</c:v>
                </c:pt>
                <c:pt idx="63">
                  <c:v>43956</c:v>
                </c:pt>
                <c:pt idx="64">
                  <c:v>43957</c:v>
                </c:pt>
                <c:pt idx="65">
                  <c:v>43958</c:v>
                </c:pt>
                <c:pt idx="66">
                  <c:v>43959</c:v>
                </c:pt>
                <c:pt idx="67">
                  <c:v>43960</c:v>
                </c:pt>
                <c:pt idx="68">
                  <c:v>43961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43967</c:v>
                </c:pt>
                <c:pt idx="75">
                  <c:v>43968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43974</c:v>
                </c:pt>
                <c:pt idx="82">
                  <c:v>43975</c:v>
                </c:pt>
                <c:pt idx="83">
                  <c:v>43976</c:v>
                </c:pt>
                <c:pt idx="84">
                  <c:v>43977</c:v>
                </c:pt>
                <c:pt idx="85">
                  <c:v>43978</c:v>
                </c:pt>
                <c:pt idx="86">
                  <c:v>43979</c:v>
                </c:pt>
                <c:pt idx="87">
                  <c:v>43980</c:v>
                </c:pt>
                <c:pt idx="88">
                  <c:v>43981</c:v>
                </c:pt>
                <c:pt idx="89">
                  <c:v>43982</c:v>
                </c:pt>
                <c:pt idx="90">
                  <c:v>43983</c:v>
                </c:pt>
                <c:pt idx="91">
                  <c:v>43984</c:v>
                </c:pt>
                <c:pt idx="92">
                  <c:v>43985</c:v>
                </c:pt>
                <c:pt idx="93">
                  <c:v>43986</c:v>
                </c:pt>
                <c:pt idx="94">
                  <c:v>43987</c:v>
                </c:pt>
                <c:pt idx="95">
                  <c:v>43988</c:v>
                </c:pt>
                <c:pt idx="96">
                  <c:v>43989</c:v>
                </c:pt>
                <c:pt idx="97">
                  <c:v>43990</c:v>
                </c:pt>
                <c:pt idx="98">
                  <c:v>43991</c:v>
                </c:pt>
                <c:pt idx="99">
                  <c:v>43992</c:v>
                </c:pt>
                <c:pt idx="100">
                  <c:v>43993</c:v>
                </c:pt>
                <c:pt idx="101">
                  <c:v>43994</c:v>
                </c:pt>
                <c:pt idx="102">
                  <c:v>43995</c:v>
                </c:pt>
                <c:pt idx="103">
                  <c:v>43996</c:v>
                </c:pt>
                <c:pt idx="104">
                  <c:v>43997</c:v>
                </c:pt>
                <c:pt idx="105">
                  <c:v>43998</c:v>
                </c:pt>
                <c:pt idx="106">
                  <c:v>43999</c:v>
                </c:pt>
                <c:pt idx="107">
                  <c:v>44000</c:v>
                </c:pt>
                <c:pt idx="108">
                  <c:v>44001</c:v>
                </c:pt>
                <c:pt idx="109">
                  <c:v>44002</c:v>
                </c:pt>
                <c:pt idx="110">
                  <c:v>44003</c:v>
                </c:pt>
                <c:pt idx="111">
                  <c:v>44004</c:v>
                </c:pt>
                <c:pt idx="112">
                  <c:v>44005</c:v>
                </c:pt>
                <c:pt idx="113">
                  <c:v>44006</c:v>
                </c:pt>
                <c:pt idx="114">
                  <c:v>44007</c:v>
                </c:pt>
                <c:pt idx="115">
                  <c:v>44008</c:v>
                </c:pt>
                <c:pt idx="116">
                  <c:v>44009</c:v>
                </c:pt>
                <c:pt idx="117">
                  <c:v>44010</c:v>
                </c:pt>
                <c:pt idx="118">
                  <c:v>44011</c:v>
                </c:pt>
                <c:pt idx="119">
                  <c:v>44012</c:v>
                </c:pt>
                <c:pt idx="120">
                  <c:v>44013</c:v>
                </c:pt>
                <c:pt idx="121">
                  <c:v>44014</c:v>
                </c:pt>
                <c:pt idx="122">
                  <c:v>44015</c:v>
                </c:pt>
                <c:pt idx="123">
                  <c:v>44016</c:v>
                </c:pt>
                <c:pt idx="124">
                  <c:v>44017</c:v>
                </c:pt>
                <c:pt idx="125">
                  <c:v>44018</c:v>
                </c:pt>
                <c:pt idx="126">
                  <c:v>44019</c:v>
                </c:pt>
                <c:pt idx="127">
                  <c:v>44020</c:v>
                </c:pt>
                <c:pt idx="128">
                  <c:v>44021</c:v>
                </c:pt>
                <c:pt idx="129">
                  <c:v>44022</c:v>
                </c:pt>
                <c:pt idx="130">
                  <c:v>44023</c:v>
                </c:pt>
                <c:pt idx="131">
                  <c:v>44024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44030</c:v>
                </c:pt>
                <c:pt idx="138">
                  <c:v>44031</c:v>
                </c:pt>
                <c:pt idx="139">
                  <c:v>44032</c:v>
                </c:pt>
                <c:pt idx="140">
                  <c:v>44033</c:v>
                </c:pt>
                <c:pt idx="141">
                  <c:v>44034</c:v>
                </c:pt>
                <c:pt idx="142">
                  <c:v>44035</c:v>
                </c:pt>
                <c:pt idx="143">
                  <c:v>44036</c:v>
                </c:pt>
                <c:pt idx="144">
                  <c:v>44037</c:v>
                </c:pt>
                <c:pt idx="145">
                  <c:v>44038</c:v>
                </c:pt>
                <c:pt idx="146">
                  <c:v>44039</c:v>
                </c:pt>
                <c:pt idx="147">
                  <c:v>44040</c:v>
                </c:pt>
                <c:pt idx="148">
                  <c:v>44041</c:v>
                </c:pt>
                <c:pt idx="149">
                  <c:v>44042</c:v>
                </c:pt>
                <c:pt idx="150">
                  <c:v>44043</c:v>
                </c:pt>
                <c:pt idx="151">
                  <c:v>44044</c:v>
                </c:pt>
                <c:pt idx="152">
                  <c:v>44045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44051</c:v>
                </c:pt>
                <c:pt idx="159">
                  <c:v>44052</c:v>
                </c:pt>
                <c:pt idx="160">
                  <c:v>44053</c:v>
                </c:pt>
                <c:pt idx="161">
                  <c:v>44054</c:v>
                </c:pt>
                <c:pt idx="162">
                  <c:v>44055</c:v>
                </c:pt>
                <c:pt idx="163">
                  <c:v>44056</c:v>
                </c:pt>
                <c:pt idx="164">
                  <c:v>44057</c:v>
                </c:pt>
                <c:pt idx="165">
                  <c:v>44058</c:v>
                </c:pt>
                <c:pt idx="166">
                  <c:v>44059</c:v>
                </c:pt>
                <c:pt idx="167">
                  <c:v>44060</c:v>
                </c:pt>
                <c:pt idx="168">
                  <c:v>44061</c:v>
                </c:pt>
                <c:pt idx="169">
                  <c:v>44062</c:v>
                </c:pt>
                <c:pt idx="170">
                  <c:v>44063</c:v>
                </c:pt>
                <c:pt idx="171">
                  <c:v>44064</c:v>
                </c:pt>
                <c:pt idx="172">
                  <c:v>44065</c:v>
                </c:pt>
                <c:pt idx="173">
                  <c:v>44066</c:v>
                </c:pt>
                <c:pt idx="174">
                  <c:v>44067</c:v>
                </c:pt>
                <c:pt idx="175">
                  <c:v>44068</c:v>
                </c:pt>
                <c:pt idx="176">
                  <c:v>44069</c:v>
                </c:pt>
                <c:pt idx="177">
                  <c:v>44070</c:v>
                </c:pt>
                <c:pt idx="178">
                  <c:v>44071</c:v>
                </c:pt>
                <c:pt idx="179">
                  <c:v>44072</c:v>
                </c:pt>
                <c:pt idx="180">
                  <c:v>44073</c:v>
                </c:pt>
                <c:pt idx="181">
                  <c:v>44074</c:v>
                </c:pt>
                <c:pt idx="182">
                  <c:v>44075</c:v>
                </c:pt>
                <c:pt idx="183">
                  <c:v>44076</c:v>
                </c:pt>
                <c:pt idx="184">
                  <c:v>44077</c:v>
                </c:pt>
                <c:pt idx="185">
                  <c:v>44078</c:v>
                </c:pt>
                <c:pt idx="186">
                  <c:v>44079</c:v>
                </c:pt>
                <c:pt idx="187">
                  <c:v>44080</c:v>
                </c:pt>
                <c:pt idx="188">
                  <c:v>44081</c:v>
                </c:pt>
                <c:pt idx="189">
                  <c:v>44082</c:v>
                </c:pt>
                <c:pt idx="190">
                  <c:v>44083</c:v>
                </c:pt>
                <c:pt idx="191">
                  <c:v>44084</c:v>
                </c:pt>
                <c:pt idx="192">
                  <c:v>44085</c:v>
                </c:pt>
                <c:pt idx="193">
                  <c:v>44086</c:v>
                </c:pt>
                <c:pt idx="194">
                  <c:v>44087</c:v>
                </c:pt>
                <c:pt idx="195">
                  <c:v>44088</c:v>
                </c:pt>
                <c:pt idx="196">
                  <c:v>44089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44093</c:v>
                </c:pt>
                <c:pt idx="201">
                  <c:v>44094</c:v>
                </c:pt>
                <c:pt idx="202">
                  <c:v>44095</c:v>
                </c:pt>
                <c:pt idx="203">
                  <c:v>44096</c:v>
                </c:pt>
                <c:pt idx="204">
                  <c:v>44097</c:v>
                </c:pt>
                <c:pt idx="205">
                  <c:v>44098</c:v>
                </c:pt>
                <c:pt idx="206">
                  <c:v>44099</c:v>
                </c:pt>
                <c:pt idx="207">
                  <c:v>44100</c:v>
                </c:pt>
                <c:pt idx="208">
                  <c:v>44101</c:v>
                </c:pt>
                <c:pt idx="209">
                  <c:v>44102</c:v>
                </c:pt>
                <c:pt idx="210">
                  <c:v>44103</c:v>
                </c:pt>
                <c:pt idx="211">
                  <c:v>44104</c:v>
                </c:pt>
                <c:pt idx="212">
                  <c:v>44105</c:v>
                </c:pt>
                <c:pt idx="213">
                  <c:v>44106</c:v>
                </c:pt>
                <c:pt idx="214">
                  <c:v>44107</c:v>
                </c:pt>
                <c:pt idx="215">
                  <c:v>44108</c:v>
                </c:pt>
                <c:pt idx="216">
                  <c:v>44109</c:v>
                </c:pt>
                <c:pt idx="217">
                  <c:v>44110</c:v>
                </c:pt>
                <c:pt idx="218">
                  <c:v>44111</c:v>
                </c:pt>
                <c:pt idx="219">
                  <c:v>44112</c:v>
                </c:pt>
                <c:pt idx="220">
                  <c:v>44113</c:v>
                </c:pt>
                <c:pt idx="221">
                  <c:v>44114</c:v>
                </c:pt>
                <c:pt idx="222">
                  <c:v>44115</c:v>
                </c:pt>
                <c:pt idx="223">
                  <c:v>44116</c:v>
                </c:pt>
                <c:pt idx="224">
                  <c:v>44117</c:v>
                </c:pt>
                <c:pt idx="225">
                  <c:v>44118</c:v>
                </c:pt>
                <c:pt idx="226">
                  <c:v>44119</c:v>
                </c:pt>
                <c:pt idx="227">
                  <c:v>44120</c:v>
                </c:pt>
                <c:pt idx="228">
                  <c:v>44121</c:v>
                </c:pt>
                <c:pt idx="229">
                  <c:v>44122</c:v>
                </c:pt>
                <c:pt idx="230">
                  <c:v>44123</c:v>
                </c:pt>
                <c:pt idx="231">
                  <c:v>44124</c:v>
                </c:pt>
                <c:pt idx="232">
                  <c:v>44125</c:v>
                </c:pt>
                <c:pt idx="233">
                  <c:v>44126</c:v>
                </c:pt>
                <c:pt idx="234">
                  <c:v>44127</c:v>
                </c:pt>
                <c:pt idx="235">
                  <c:v>44128</c:v>
                </c:pt>
                <c:pt idx="236">
                  <c:v>44129</c:v>
                </c:pt>
                <c:pt idx="237">
                  <c:v>44130</c:v>
                </c:pt>
                <c:pt idx="238">
                  <c:v>44131</c:v>
                </c:pt>
                <c:pt idx="239">
                  <c:v>44132</c:v>
                </c:pt>
                <c:pt idx="240">
                  <c:v>44133</c:v>
                </c:pt>
                <c:pt idx="241">
                  <c:v>44134</c:v>
                </c:pt>
                <c:pt idx="242">
                  <c:v>44135</c:v>
                </c:pt>
                <c:pt idx="243">
                  <c:v>44136</c:v>
                </c:pt>
                <c:pt idx="244">
                  <c:v>44137</c:v>
                </c:pt>
                <c:pt idx="245">
                  <c:v>44138</c:v>
                </c:pt>
                <c:pt idx="246">
                  <c:v>44139</c:v>
                </c:pt>
                <c:pt idx="247">
                  <c:v>44140</c:v>
                </c:pt>
                <c:pt idx="248">
                  <c:v>44141</c:v>
                </c:pt>
                <c:pt idx="249">
                  <c:v>44142</c:v>
                </c:pt>
                <c:pt idx="250">
                  <c:v>44143</c:v>
                </c:pt>
                <c:pt idx="251">
                  <c:v>44144</c:v>
                </c:pt>
                <c:pt idx="252">
                  <c:v>44145</c:v>
                </c:pt>
                <c:pt idx="253">
                  <c:v>44146</c:v>
                </c:pt>
                <c:pt idx="254">
                  <c:v>44147</c:v>
                </c:pt>
                <c:pt idx="255">
                  <c:v>44148</c:v>
                </c:pt>
                <c:pt idx="256">
                  <c:v>44149</c:v>
                </c:pt>
                <c:pt idx="257">
                  <c:v>44150</c:v>
                </c:pt>
                <c:pt idx="258">
                  <c:v>44151</c:v>
                </c:pt>
                <c:pt idx="259">
                  <c:v>44152</c:v>
                </c:pt>
                <c:pt idx="260">
                  <c:v>44153</c:v>
                </c:pt>
                <c:pt idx="261">
                  <c:v>44154</c:v>
                </c:pt>
                <c:pt idx="262">
                  <c:v>44155</c:v>
                </c:pt>
                <c:pt idx="263">
                  <c:v>44156</c:v>
                </c:pt>
                <c:pt idx="264">
                  <c:v>44157</c:v>
                </c:pt>
                <c:pt idx="265">
                  <c:v>44158</c:v>
                </c:pt>
                <c:pt idx="266">
                  <c:v>44159</c:v>
                </c:pt>
                <c:pt idx="267">
                  <c:v>44160</c:v>
                </c:pt>
                <c:pt idx="268">
                  <c:v>44161</c:v>
                </c:pt>
                <c:pt idx="269">
                  <c:v>44162</c:v>
                </c:pt>
                <c:pt idx="270">
                  <c:v>44163</c:v>
                </c:pt>
                <c:pt idx="271">
                  <c:v>44164</c:v>
                </c:pt>
                <c:pt idx="272">
                  <c:v>44165</c:v>
                </c:pt>
                <c:pt idx="273">
                  <c:v>44166</c:v>
                </c:pt>
                <c:pt idx="274">
                  <c:v>44167</c:v>
                </c:pt>
                <c:pt idx="275">
                  <c:v>44168</c:v>
                </c:pt>
                <c:pt idx="276">
                  <c:v>44169</c:v>
                </c:pt>
                <c:pt idx="277">
                  <c:v>44170</c:v>
                </c:pt>
                <c:pt idx="278">
                  <c:v>44171</c:v>
                </c:pt>
                <c:pt idx="279">
                  <c:v>44172</c:v>
                </c:pt>
                <c:pt idx="280">
                  <c:v>44173</c:v>
                </c:pt>
                <c:pt idx="281">
                  <c:v>44174</c:v>
                </c:pt>
                <c:pt idx="282">
                  <c:v>44175</c:v>
                </c:pt>
                <c:pt idx="283">
                  <c:v>44176</c:v>
                </c:pt>
                <c:pt idx="284">
                  <c:v>44177</c:v>
                </c:pt>
                <c:pt idx="285">
                  <c:v>44178</c:v>
                </c:pt>
                <c:pt idx="286">
                  <c:v>44179</c:v>
                </c:pt>
                <c:pt idx="287">
                  <c:v>44180</c:v>
                </c:pt>
              </c:numCache>
            </c:numRef>
          </c:cat>
          <c:val>
            <c:numRef>
              <c:f>'DANE Z GIS DO 23.11.20'!$D$2:$D$289</c:f>
              <c:numCache>
                <c:formatCode>General</c:formatCode>
                <c:ptCount val="28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6</c:v>
                </c:pt>
                <c:pt idx="5">
                  <c:v>11</c:v>
                </c:pt>
                <c:pt idx="6">
                  <c:v>17</c:v>
                </c:pt>
                <c:pt idx="7">
                  <c:v>22</c:v>
                </c:pt>
                <c:pt idx="8">
                  <c:v>31</c:v>
                </c:pt>
                <c:pt idx="9">
                  <c:v>51</c:v>
                </c:pt>
                <c:pt idx="10">
                  <c:v>68</c:v>
                </c:pt>
                <c:pt idx="11">
                  <c:v>103</c:v>
                </c:pt>
                <c:pt idx="12">
                  <c:v>124</c:v>
                </c:pt>
                <c:pt idx="13">
                  <c:v>176</c:v>
                </c:pt>
                <c:pt idx="14">
                  <c:v>237</c:v>
                </c:pt>
                <c:pt idx="15">
                  <c:v>285</c:v>
                </c:pt>
                <c:pt idx="16">
                  <c:v>353</c:v>
                </c:pt>
                <c:pt idx="17">
                  <c:v>423</c:v>
                </c:pt>
                <c:pt idx="18">
                  <c:v>534</c:v>
                </c:pt>
                <c:pt idx="19">
                  <c:v>633</c:v>
                </c:pt>
                <c:pt idx="20">
                  <c:v>748</c:v>
                </c:pt>
                <c:pt idx="21">
                  <c:v>900</c:v>
                </c:pt>
                <c:pt idx="22">
                  <c:v>1051</c:v>
                </c:pt>
                <c:pt idx="23">
                  <c:v>1221</c:v>
                </c:pt>
                <c:pt idx="24">
                  <c:v>1389</c:v>
                </c:pt>
                <c:pt idx="25">
                  <c:v>1638</c:v>
                </c:pt>
                <c:pt idx="26">
                  <c:v>1862</c:v>
                </c:pt>
                <c:pt idx="27">
                  <c:v>2055</c:v>
                </c:pt>
                <c:pt idx="28">
                  <c:v>2311</c:v>
                </c:pt>
                <c:pt idx="29">
                  <c:v>2554</c:v>
                </c:pt>
                <c:pt idx="30">
                  <c:v>2946</c:v>
                </c:pt>
                <c:pt idx="31">
                  <c:v>3383</c:v>
                </c:pt>
                <c:pt idx="32">
                  <c:v>3627</c:v>
                </c:pt>
                <c:pt idx="33">
                  <c:v>4102</c:v>
                </c:pt>
                <c:pt idx="34">
                  <c:v>4413</c:v>
                </c:pt>
                <c:pt idx="35">
                  <c:v>4848</c:v>
                </c:pt>
                <c:pt idx="36">
                  <c:v>5204</c:v>
                </c:pt>
                <c:pt idx="37">
                  <c:v>5574</c:v>
                </c:pt>
                <c:pt idx="38">
                  <c:v>5954</c:v>
                </c:pt>
                <c:pt idx="39">
                  <c:v>6355</c:v>
                </c:pt>
                <c:pt idx="40">
                  <c:v>6673</c:v>
                </c:pt>
                <c:pt idx="41">
                  <c:v>6933</c:v>
                </c:pt>
                <c:pt idx="42">
                  <c:v>7202</c:v>
                </c:pt>
                <c:pt idx="43">
                  <c:v>7582</c:v>
                </c:pt>
                <c:pt idx="44">
                  <c:v>7918</c:v>
                </c:pt>
                <c:pt idx="45">
                  <c:v>8379</c:v>
                </c:pt>
                <c:pt idx="46">
                  <c:v>8742</c:v>
                </c:pt>
                <c:pt idx="47">
                  <c:v>9287</c:v>
                </c:pt>
                <c:pt idx="48">
                  <c:v>9593</c:v>
                </c:pt>
                <c:pt idx="49">
                  <c:v>9856</c:v>
                </c:pt>
                <c:pt idx="50">
                  <c:v>10169</c:v>
                </c:pt>
                <c:pt idx="51">
                  <c:v>10511</c:v>
                </c:pt>
                <c:pt idx="52">
                  <c:v>10892</c:v>
                </c:pt>
                <c:pt idx="53">
                  <c:v>11273</c:v>
                </c:pt>
                <c:pt idx="54">
                  <c:v>11617</c:v>
                </c:pt>
                <c:pt idx="55">
                  <c:v>11902</c:v>
                </c:pt>
                <c:pt idx="56">
                  <c:v>12218</c:v>
                </c:pt>
                <c:pt idx="57">
                  <c:v>12640</c:v>
                </c:pt>
                <c:pt idx="58">
                  <c:v>12877</c:v>
                </c:pt>
                <c:pt idx="59">
                  <c:v>13105</c:v>
                </c:pt>
                <c:pt idx="60">
                  <c:v>13375</c:v>
                </c:pt>
                <c:pt idx="61">
                  <c:v>13693</c:v>
                </c:pt>
                <c:pt idx="62">
                  <c:v>14006</c:v>
                </c:pt>
                <c:pt idx="63">
                  <c:v>14431</c:v>
                </c:pt>
                <c:pt idx="64">
                  <c:v>14740</c:v>
                </c:pt>
                <c:pt idx="65">
                  <c:v>15047</c:v>
                </c:pt>
                <c:pt idx="66">
                  <c:v>15366</c:v>
                </c:pt>
                <c:pt idx="67">
                  <c:v>15651</c:v>
                </c:pt>
                <c:pt idx="68">
                  <c:v>15996</c:v>
                </c:pt>
                <c:pt idx="69">
                  <c:v>16326</c:v>
                </c:pt>
                <c:pt idx="70">
                  <c:v>16921</c:v>
                </c:pt>
                <c:pt idx="71">
                  <c:v>17204</c:v>
                </c:pt>
                <c:pt idx="72">
                  <c:v>17615</c:v>
                </c:pt>
                <c:pt idx="73">
                  <c:v>18016</c:v>
                </c:pt>
                <c:pt idx="74">
                  <c:v>18257</c:v>
                </c:pt>
                <c:pt idx="75">
                  <c:v>18529</c:v>
                </c:pt>
                <c:pt idx="76">
                  <c:v>18885</c:v>
                </c:pt>
                <c:pt idx="77">
                  <c:v>19268</c:v>
                </c:pt>
                <c:pt idx="78">
                  <c:v>19739</c:v>
                </c:pt>
                <c:pt idx="79">
                  <c:v>20143</c:v>
                </c:pt>
                <c:pt idx="80">
                  <c:v>20619</c:v>
                </c:pt>
                <c:pt idx="81">
                  <c:v>20931</c:v>
                </c:pt>
                <c:pt idx="82">
                  <c:v>21326</c:v>
                </c:pt>
                <c:pt idx="83">
                  <c:v>21631</c:v>
                </c:pt>
                <c:pt idx="84">
                  <c:v>22074</c:v>
                </c:pt>
                <c:pt idx="85">
                  <c:v>22473</c:v>
                </c:pt>
                <c:pt idx="86">
                  <c:v>22825</c:v>
                </c:pt>
                <c:pt idx="87">
                  <c:v>23155</c:v>
                </c:pt>
                <c:pt idx="88">
                  <c:v>23571</c:v>
                </c:pt>
                <c:pt idx="89">
                  <c:v>23786</c:v>
                </c:pt>
                <c:pt idx="90">
                  <c:v>24165</c:v>
                </c:pt>
                <c:pt idx="91">
                  <c:v>24395</c:v>
                </c:pt>
                <c:pt idx="92">
                  <c:v>24687</c:v>
                </c:pt>
                <c:pt idx="93">
                  <c:v>25048</c:v>
                </c:pt>
                <c:pt idx="94">
                  <c:v>25410</c:v>
                </c:pt>
                <c:pt idx="95">
                  <c:v>25986</c:v>
                </c:pt>
                <c:pt idx="96">
                  <c:v>26561</c:v>
                </c:pt>
                <c:pt idx="97">
                  <c:v>27160</c:v>
                </c:pt>
                <c:pt idx="98">
                  <c:v>27560</c:v>
                </c:pt>
                <c:pt idx="99">
                  <c:v>27842</c:v>
                </c:pt>
                <c:pt idx="100">
                  <c:v>28201</c:v>
                </c:pt>
                <c:pt idx="101">
                  <c:v>28577</c:v>
                </c:pt>
                <c:pt idx="102">
                  <c:v>29017</c:v>
                </c:pt>
                <c:pt idx="103">
                  <c:v>29392</c:v>
                </c:pt>
                <c:pt idx="104">
                  <c:v>29788</c:v>
                </c:pt>
                <c:pt idx="105">
                  <c:v>30195</c:v>
                </c:pt>
                <c:pt idx="106">
                  <c:v>30701</c:v>
                </c:pt>
                <c:pt idx="107">
                  <c:v>31015</c:v>
                </c:pt>
                <c:pt idx="108">
                  <c:v>31316</c:v>
                </c:pt>
                <c:pt idx="109">
                  <c:v>31620</c:v>
                </c:pt>
                <c:pt idx="110">
                  <c:v>31931</c:v>
                </c:pt>
                <c:pt idx="111">
                  <c:v>32227</c:v>
                </c:pt>
                <c:pt idx="112">
                  <c:v>32527</c:v>
                </c:pt>
                <c:pt idx="113">
                  <c:v>32821</c:v>
                </c:pt>
                <c:pt idx="114">
                  <c:v>33119</c:v>
                </c:pt>
                <c:pt idx="115">
                  <c:v>33395</c:v>
                </c:pt>
                <c:pt idx="116">
                  <c:v>33714</c:v>
                </c:pt>
                <c:pt idx="117">
                  <c:v>33907</c:v>
                </c:pt>
                <c:pt idx="118">
                  <c:v>34154</c:v>
                </c:pt>
                <c:pt idx="119">
                  <c:v>34393</c:v>
                </c:pt>
                <c:pt idx="120">
                  <c:v>34775</c:v>
                </c:pt>
                <c:pt idx="121">
                  <c:v>35146</c:v>
                </c:pt>
                <c:pt idx="122">
                  <c:v>35405</c:v>
                </c:pt>
                <c:pt idx="123">
                  <c:v>35719</c:v>
                </c:pt>
                <c:pt idx="124">
                  <c:v>35950</c:v>
                </c:pt>
                <c:pt idx="125">
                  <c:v>36155</c:v>
                </c:pt>
                <c:pt idx="126">
                  <c:v>36412</c:v>
                </c:pt>
                <c:pt idx="127">
                  <c:v>36689</c:v>
                </c:pt>
                <c:pt idx="128">
                  <c:v>36951</c:v>
                </c:pt>
                <c:pt idx="129">
                  <c:v>37216</c:v>
                </c:pt>
                <c:pt idx="130">
                  <c:v>37521</c:v>
                </c:pt>
                <c:pt idx="131">
                  <c:v>37891</c:v>
                </c:pt>
                <c:pt idx="132">
                  <c:v>38190</c:v>
                </c:pt>
                <c:pt idx="133">
                  <c:v>38457</c:v>
                </c:pt>
                <c:pt idx="134">
                  <c:v>38721</c:v>
                </c:pt>
                <c:pt idx="135">
                  <c:v>39054</c:v>
                </c:pt>
                <c:pt idx="136">
                  <c:v>39407</c:v>
                </c:pt>
                <c:pt idx="137">
                  <c:v>39746</c:v>
                </c:pt>
                <c:pt idx="138">
                  <c:v>40104</c:v>
                </c:pt>
                <c:pt idx="139">
                  <c:v>40383</c:v>
                </c:pt>
                <c:pt idx="140">
                  <c:v>40782</c:v>
                </c:pt>
                <c:pt idx="141">
                  <c:v>41162</c:v>
                </c:pt>
                <c:pt idx="142">
                  <c:v>41580</c:v>
                </c:pt>
                <c:pt idx="143">
                  <c:v>42038</c:v>
                </c:pt>
                <c:pt idx="144">
                  <c:v>42622</c:v>
                </c:pt>
                <c:pt idx="145">
                  <c:v>43065</c:v>
                </c:pt>
                <c:pt idx="146">
                  <c:v>43402</c:v>
                </c:pt>
                <c:pt idx="147">
                  <c:v>43904</c:v>
                </c:pt>
                <c:pt idx="148">
                  <c:v>44416</c:v>
                </c:pt>
                <c:pt idx="149">
                  <c:v>45031</c:v>
                </c:pt>
                <c:pt idx="150">
                  <c:v>45688</c:v>
                </c:pt>
                <c:pt idx="151">
                  <c:v>46346</c:v>
                </c:pt>
                <c:pt idx="152">
                  <c:v>46894</c:v>
                </c:pt>
                <c:pt idx="153">
                  <c:v>47469</c:v>
                </c:pt>
                <c:pt idx="154">
                  <c:v>48149</c:v>
                </c:pt>
                <c:pt idx="155">
                  <c:v>48789</c:v>
                </c:pt>
                <c:pt idx="156">
                  <c:v>49515</c:v>
                </c:pt>
                <c:pt idx="157">
                  <c:v>50324</c:v>
                </c:pt>
                <c:pt idx="158">
                  <c:v>51167</c:v>
                </c:pt>
                <c:pt idx="159">
                  <c:v>51791</c:v>
                </c:pt>
                <c:pt idx="160">
                  <c:v>52410</c:v>
                </c:pt>
                <c:pt idx="161">
                  <c:v>52961</c:v>
                </c:pt>
                <c:pt idx="162">
                  <c:v>53676</c:v>
                </c:pt>
                <c:pt idx="163">
                  <c:v>54487</c:v>
                </c:pt>
                <c:pt idx="164">
                  <c:v>55319</c:v>
                </c:pt>
                <c:pt idx="165">
                  <c:v>56090</c:v>
                </c:pt>
                <c:pt idx="166">
                  <c:v>56684</c:v>
                </c:pt>
                <c:pt idx="167">
                  <c:v>57279</c:v>
                </c:pt>
                <c:pt idx="168">
                  <c:v>57876</c:v>
                </c:pt>
                <c:pt idx="169">
                  <c:v>58611</c:v>
                </c:pt>
                <c:pt idx="170">
                  <c:v>59378</c:v>
                </c:pt>
                <c:pt idx="171">
                  <c:v>60281</c:v>
                </c:pt>
                <c:pt idx="172">
                  <c:v>61181</c:v>
                </c:pt>
                <c:pt idx="173">
                  <c:v>61762</c:v>
                </c:pt>
                <c:pt idx="174">
                  <c:v>62310</c:v>
                </c:pt>
                <c:pt idx="175">
                  <c:v>63073</c:v>
                </c:pt>
                <c:pt idx="176">
                  <c:v>63802</c:v>
                </c:pt>
                <c:pt idx="177">
                  <c:v>64689</c:v>
                </c:pt>
                <c:pt idx="178">
                  <c:v>65480</c:v>
                </c:pt>
                <c:pt idx="179">
                  <c:v>66239</c:v>
                </c:pt>
                <c:pt idx="180">
                  <c:v>66870</c:v>
                </c:pt>
                <c:pt idx="181">
                  <c:v>67372</c:v>
                </c:pt>
                <c:pt idx="182">
                  <c:v>67922</c:v>
                </c:pt>
                <c:pt idx="183">
                  <c:v>68517</c:v>
                </c:pt>
                <c:pt idx="184">
                  <c:v>69129</c:v>
                </c:pt>
                <c:pt idx="185">
                  <c:v>69820</c:v>
                </c:pt>
                <c:pt idx="186">
                  <c:v>70387</c:v>
                </c:pt>
                <c:pt idx="187">
                  <c:v>70824</c:v>
                </c:pt>
                <c:pt idx="188">
                  <c:v>71126</c:v>
                </c:pt>
                <c:pt idx="189">
                  <c:v>71526</c:v>
                </c:pt>
                <c:pt idx="190">
                  <c:v>71947</c:v>
                </c:pt>
                <c:pt idx="191">
                  <c:v>72453</c:v>
                </c:pt>
                <c:pt idx="192">
                  <c:v>73047</c:v>
                </c:pt>
                <c:pt idx="193">
                  <c:v>73650</c:v>
                </c:pt>
                <c:pt idx="194">
                  <c:v>74152</c:v>
                </c:pt>
                <c:pt idx="195">
                  <c:v>74529</c:v>
                </c:pt>
                <c:pt idx="196">
                  <c:v>75134</c:v>
                </c:pt>
                <c:pt idx="197">
                  <c:v>75734</c:v>
                </c:pt>
                <c:pt idx="198">
                  <c:v>76571</c:v>
                </c:pt>
                <c:pt idx="199">
                  <c:v>77328</c:v>
                </c:pt>
                <c:pt idx="200">
                  <c:v>78330</c:v>
                </c:pt>
                <c:pt idx="201">
                  <c:v>79240</c:v>
                </c:pt>
                <c:pt idx="202">
                  <c:v>79988</c:v>
                </c:pt>
                <c:pt idx="203">
                  <c:v>80699</c:v>
                </c:pt>
                <c:pt idx="204">
                  <c:v>81673</c:v>
                </c:pt>
                <c:pt idx="205">
                  <c:v>82809</c:v>
                </c:pt>
                <c:pt idx="206">
                  <c:v>84396</c:v>
                </c:pt>
                <c:pt idx="207">
                  <c:v>85980</c:v>
                </c:pt>
                <c:pt idx="208">
                  <c:v>87330</c:v>
                </c:pt>
                <c:pt idx="209">
                  <c:v>88636</c:v>
                </c:pt>
                <c:pt idx="210">
                  <c:v>89962</c:v>
                </c:pt>
                <c:pt idx="211">
                  <c:v>91514</c:v>
                </c:pt>
                <c:pt idx="212">
                  <c:v>93481</c:v>
                </c:pt>
                <c:pt idx="213">
                  <c:v>95773</c:v>
                </c:pt>
                <c:pt idx="214">
                  <c:v>98140</c:v>
                </c:pt>
                <c:pt idx="215">
                  <c:v>100074</c:v>
                </c:pt>
                <c:pt idx="216">
                  <c:v>102080</c:v>
                </c:pt>
                <c:pt idx="217">
                  <c:v>104316</c:v>
                </c:pt>
                <c:pt idx="218">
                  <c:v>107319</c:v>
                </c:pt>
                <c:pt idx="219">
                  <c:v>111599</c:v>
                </c:pt>
                <c:pt idx="220">
                  <c:v>116338</c:v>
                </c:pt>
                <c:pt idx="221">
                  <c:v>121638</c:v>
                </c:pt>
                <c:pt idx="222">
                  <c:v>125816</c:v>
                </c:pt>
                <c:pt idx="223">
                  <c:v>130210</c:v>
                </c:pt>
                <c:pt idx="224">
                  <c:v>135278</c:v>
                </c:pt>
                <c:pt idx="225">
                  <c:v>141804</c:v>
                </c:pt>
                <c:pt idx="226">
                  <c:v>149903</c:v>
                </c:pt>
                <c:pt idx="227">
                  <c:v>157608</c:v>
                </c:pt>
                <c:pt idx="228">
                  <c:v>167230</c:v>
                </c:pt>
                <c:pt idx="229">
                  <c:v>175766</c:v>
                </c:pt>
                <c:pt idx="230">
                  <c:v>183248</c:v>
                </c:pt>
                <c:pt idx="231">
                  <c:v>192539</c:v>
                </c:pt>
                <c:pt idx="232">
                  <c:v>202579</c:v>
                </c:pt>
                <c:pt idx="233">
                  <c:v>214686</c:v>
                </c:pt>
                <c:pt idx="234">
                  <c:v>228318</c:v>
                </c:pt>
                <c:pt idx="235">
                  <c:v>241946</c:v>
                </c:pt>
                <c:pt idx="236">
                  <c:v>253688</c:v>
                </c:pt>
                <c:pt idx="237">
                  <c:v>263929</c:v>
                </c:pt>
                <c:pt idx="238">
                  <c:v>280229</c:v>
                </c:pt>
                <c:pt idx="239">
                  <c:v>299049</c:v>
                </c:pt>
                <c:pt idx="240">
                  <c:v>319205</c:v>
                </c:pt>
                <c:pt idx="241">
                  <c:v>340834</c:v>
                </c:pt>
                <c:pt idx="242">
                  <c:v>362731</c:v>
                </c:pt>
                <c:pt idx="243">
                  <c:v>379902</c:v>
                </c:pt>
                <c:pt idx="244">
                  <c:v>395480</c:v>
                </c:pt>
                <c:pt idx="245">
                  <c:v>414844</c:v>
                </c:pt>
                <c:pt idx="246">
                  <c:v>439536</c:v>
                </c:pt>
                <c:pt idx="247">
                  <c:v>466679</c:v>
                </c:pt>
                <c:pt idx="248">
                  <c:v>493765</c:v>
                </c:pt>
                <c:pt idx="249">
                  <c:v>521640</c:v>
                </c:pt>
                <c:pt idx="250">
                  <c:v>546425</c:v>
                </c:pt>
                <c:pt idx="251">
                  <c:v>568138</c:v>
                </c:pt>
                <c:pt idx="252">
                  <c:v>593592</c:v>
                </c:pt>
                <c:pt idx="253">
                  <c:v>618813</c:v>
                </c:pt>
                <c:pt idx="254">
                  <c:v>641496</c:v>
                </c:pt>
                <c:pt idx="255">
                  <c:v>665547</c:v>
                </c:pt>
                <c:pt idx="256">
                  <c:v>691118</c:v>
                </c:pt>
                <c:pt idx="257">
                  <c:v>712972</c:v>
                </c:pt>
                <c:pt idx="258">
                  <c:v>733788</c:v>
                </c:pt>
                <c:pt idx="259">
                  <c:v>752940</c:v>
                </c:pt>
                <c:pt idx="260">
                  <c:v>772823</c:v>
                </c:pt>
                <c:pt idx="261">
                  <c:v>796798</c:v>
                </c:pt>
                <c:pt idx="262">
                  <c:v>819262</c:v>
                </c:pt>
                <c:pt idx="263">
                  <c:v>843475</c:v>
                </c:pt>
                <c:pt idx="264">
                  <c:v>861331</c:v>
                </c:pt>
                <c:pt idx="265">
                  <c:v>876333</c:v>
                </c:pt>
                <c:pt idx="266">
                  <c:v>886472</c:v>
                </c:pt>
                <c:pt idx="267">
                  <c:v>901834</c:v>
                </c:pt>
                <c:pt idx="268">
                  <c:v>918521</c:v>
                </c:pt>
                <c:pt idx="269">
                  <c:v>935581</c:v>
                </c:pt>
                <c:pt idx="270">
                  <c:v>950759</c:v>
                </c:pt>
                <c:pt idx="271">
                  <c:v>962242</c:v>
                </c:pt>
                <c:pt idx="272">
                  <c:v>967975</c:v>
                </c:pt>
                <c:pt idx="273">
                  <c:v>977080</c:v>
                </c:pt>
                <c:pt idx="274">
                  <c:v>990935</c:v>
                </c:pt>
                <c:pt idx="275">
                  <c:v>1005773</c:v>
                </c:pt>
                <c:pt idx="276">
                  <c:v>1019012</c:v>
                </c:pt>
                <c:pt idx="277">
                  <c:v>1032251</c:v>
                </c:pt>
                <c:pt idx="278">
                  <c:v>1041427</c:v>
                </c:pt>
                <c:pt idx="279">
                  <c:v>1045850</c:v>
                </c:pt>
                <c:pt idx="280">
                  <c:v>1054162</c:v>
                </c:pt>
                <c:pt idx="281">
                  <c:v>1066330</c:v>
                </c:pt>
                <c:pt idx="282">
                  <c:v>1080079</c:v>
                </c:pt>
                <c:pt idx="283">
                  <c:v>1093189</c:v>
                </c:pt>
                <c:pt idx="284">
                  <c:v>1104686</c:v>
                </c:pt>
                <c:pt idx="285">
                  <c:v>1113663</c:v>
                </c:pt>
                <c:pt idx="286">
                  <c:v>1118559</c:v>
                </c:pt>
                <c:pt idx="287">
                  <c:v>1125466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3DD-402A-AA5B-C8BBBDC89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710672"/>
        <c:axId val="318705968"/>
      </c:lineChart>
      <c:dateAx>
        <c:axId val="3187106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8705968"/>
        <c:crosses val="autoZero"/>
        <c:auto val="1"/>
        <c:lblOffset val="100"/>
        <c:baseTimeUnit val="days"/>
      </c:dateAx>
      <c:valAx>
        <c:axId val="31870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871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Powiat kielecki - liczba</a:t>
            </a:r>
            <a:r>
              <a:rPr lang="pl-PL" baseline="0"/>
              <a:t> przypadków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Arkusz2!$L$3</c:f>
              <c:strCache>
                <c:ptCount val="1"/>
                <c:pt idx="0">
                  <c:v>liczba przypadków, dane z GIS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Arkusz2!$I$4:$I$25</c:f>
              <c:numCache>
                <c:formatCode>m/d/yyyy</c:formatCode>
                <c:ptCount val="22"/>
                <c:pt idx="0">
                  <c:v>44180</c:v>
                </c:pt>
                <c:pt idx="1">
                  <c:v>44179</c:v>
                </c:pt>
                <c:pt idx="2">
                  <c:v>44178</c:v>
                </c:pt>
                <c:pt idx="3">
                  <c:v>44177</c:v>
                </c:pt>
                <c:pt idx="4">
                  <c:v>44176</c:v>
                </c:pt>
                <c:pt idx="5">
                  <c:v>44175</c:v>
                </c:pt>
                <c:pt idx="6">
                  <c:v>44174</c:v>
                </c:pt>
                <c:pt idx="7">
                  <c:v>44173</c:v>
                </c:pt>
                <c:pt idx="8">
                  <c:v>44172</c:v>
                </c:pt>
                <c:pt idx="9">
                  <c:v>44171</c:v>
                </c:pt>
                <c:pt idx="10">
                  <c:v>44170</c:v>
                </c:pt>
                <c:pt idx="11">
                  <c:v>44169</c:v>
                </c:pt>
                <c:pt idx="12">
                  <c:v>44168</c:v>
                </c:pt>
                <c:pt idx="13">
                  <c:v>44167</c:v>
                </c:pt>
                <c:pt idx="14">
                  <c:v>44166</c:v>
                </c:pt>
                <c:pt idx="15">
                  <c:v>44165</c:v>
                </c:pt>
                <c:pt idx="16">
                  <c:v>44164</c:v>
                </c:pt>
                <c:pt idx="17">
                  <c:v>44163</c:v>
                </c:pt>
                <c:pt idx="18">
                  <c:v>44162</c:v>
                </c:pt>
                <c:pt idx="19">
                  <c:v>44161</c:v>
                </c:pt>
                <c:pt idx="20">
                  <c:v>44160</c:v>
                </c:pt>
                <c:pt idx="21">
                  <c:v>44159</c:v>
                </c:pt>
              </c:numCache>
            </c:numRef>
          </c:cat>
          <c:val>
            <c:numRef>
              <c:f>Arkusz2!$L$4:$L$25</c:f>
              <c:numCache>
                <c:formatCode>General</c:formatCode>
                <c:ptCount val="22"/>
                <c:pt idx="0">
                  <c:v>24</c:v>
                </c:pt>
                <c:pt idx="1">
                  <c:v>21</c:v>
                </c:pt>
                <c:pt idx="2">
                  <c:v>16</c:v>
                </c:pt>
                <c:pt idx="3">
                  <c:v>41</c:v>
                </c:pt>
                <c:pt idx="4">
                  <c:v>28</c:v>
                </c:pt>
                <c:pt idx="5">
                  <c:v>24</c:v>
                </c:pt>
                <c:pt idx="6">
                  <c:v>32</c:v>
                </c:pt>
                <c:pt idx="7">
                  <c:v>40</c:v>
                </c:pt>
                <c:pt idx="8">
                  <c:v>6</c:v>
                </c:pt>
                <c:pt idx="9">
                  <c:v>19</c:v>
                </c:pt>
                <c:pt idx="10">
                  <c:v>27</c:v>
                </c:pt>
                <c:pt idx="11">
                  <c:v>22</c:v>
                </c:pt>
                <c:pt idx="12">
                  <c:v>29</c:v>
                </c:pt>
                <c:pt idx="13">
                  <c:v>46</c:v>
                </c:pt>
                <c:pt idx="14">
                  <c:v>40</c:v>
                </c:pt>
                <c:pt idx="15">
                  <c:v>22</c:v>
                </c:pt>
                <c:pt idx="16">
                  <c:v>32</c:v>
                </c:pt>
                <c:pt idx="17">
                  <c:v>42</c:v>
                </c:pt>
                <c:pt idx="18">
                  <c:v>50</c:v>
                </c:pt>
                <c:pt idx="19">
                  <c:v>51</c:v>
                </c:pt>
                <c:pt idx="20">
                  <c:v>46</c:v>
                </c:pt>
                <c:pt idx="21">
                  <c:v>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59A-4F25-A7FD-A364E93C7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708320"/>
        <c:axId val="318709496"/>
      </c:lineChart>
      <c:dateAx>
        <c:axId val="3187083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8709496"/>
        <c:crosses val="autoZero"/>
        <c:auto val="1"/>
        <c:lblOffset val="100"/>
        <c:baseTimeUnit val="days"/>
      </c:dateAx>
      <c:valAx>
        <c:axId val="31870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8708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DF7B4CB-DE75-407A-8CA0-7B23AFF83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2DA81E9-4B40-4C73-B34C-10C82F9F8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9DB9FCA-540F-42CF-9BDB-8209DBF7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ABD99B7-C59E-45EE-A940-F8C271D9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558F751-2EF2-4EAD-96D8-96DFB2F0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27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FCAC021-FF74-4EAC-A587-F549AE1D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B392398-C321-4F56-9E97-A5D775DA8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1E2CBE2-C0B1-4A82-9C6F-00C3A3BB6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3D03810-1448-4D78-9019-AF9B7527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3C05A5-4CC4-4B26-9353-2BB90E2A1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80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D6670AD-2531-4959-A0DF-759E5CB2D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908A01F-D37B-4095-A009-C9804E89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336F9B4-B458-426E-97E0-525593DB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EB654A9-E688-4863-B37D-93D616340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F9C344D-5FAE-4C05-8856-1533CE75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681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5F82279-172F-450E-9407-6A1B77FE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D8AC709-D672-485B-A883-EC676B470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D4DEFB0-A1A8-4B6A-A0AC-2A9EB7CF4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6B961FBD-E63E-4D8D-8297-26C5D6F00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52248AD6-592A-450B-88ED-25E146AA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16693A01-3160-47A1-B70A-ECDE1E24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8A89217-D6CF-42B3-BC06-0E23AABC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FE6B177-4201-4EE6-9E09-F70E8C78D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44A38EB7-B6EC-44B3-BC5D-0CD150E04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299C285-1A8D-4A35-B056-738210999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A47FEDB7-2E01-4B50-8ACE-630CCE70B9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B62E4F74-D606-4074-B89B-C4CA6B6BA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29A21C4E-7524-4096-B0DB-61F4690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4634F280-0684-4798-9FAD-73EC8AFF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334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E58A04D-EE50-4B5A-A445-24364FD7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C038045A-5578-41D0-BB22-5B813FA3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F22EDB83-B6A3-416D-9B19-2D09F9C4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C0731205-3EFB-4132-ABFB-859AED698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871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D6F859AB-4AB7-48E8-BCB5-6801BA85A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BAD7D563-1A90-493C-8AC7-845D50F35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99D87774-D8F3-45B9-A168-C4B8FEFE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714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9B37331-F2DC-42A8-B66D-E7FA5AA48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D380D79-017D-44D7-A2BF-9F376667D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C7836762-9228-4059-9DD6-5C7CB9A2C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98FC592-4298-49B0-B29B-CDC13CBA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0CEB86B-62D2-45D8-9C5C-C84390723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EE42A763-833D-46AF-B08E-D549EB34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74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36DFDF9-89DD-4E15-9169-C3149BED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C85B086B-B125-4CAF-97AB-7676916F90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82EC93E9-8534-47C3-B06A-D2688BE1A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043603E-6AEC-44FA-84EF-59B5CB61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22DB0482-D825-4159-B7EA-54C65232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1F6C144C-AE2F-4C66-A69E-D98CA518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608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7AD3DF-80A1-4556-A130-303730893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0B333564-8A53-4A8D-8F87-CD373F6B9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CD2BCF8-61C9-4CD7-AC2E-34E1D06C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F53E3958-4431-4867-8DD1-4609D240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69A3435-7498-443E-A4A5-DD1A7D39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89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84562B27-FFCB-47F8-83C6-2ACCD1BAE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B47C042D-99E6-4939-8BF0-B2F568D66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F90AC6D-80D4-49FD-B695-D19A387B8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554DCA6-A284-4859-B95F-D0E2D1FEF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DE06276-9E41-4CBD-917E-6739E119F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88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091063B0-FECC-4AB6-8366-B6D0A514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9F96D63-72C7-46FC-924E-A8722CFE6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ABFA3CD-3DFB-4F6A-A359-C52A0C1FA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AA7CD-572E-4910-877B-A9C29EC5C34F}" type="datetimeFigureOut">
              <a:rPr lang="pl-PL" smtClean="0"/>
              <a:t>2020-12-28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2BFD78A-8BC8-4ADA-BA60-00AE225E0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2B504AB-FB45-4BD9-A4D9-6499E8670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AC42F-19B0-4679-AA12-D57DC89AFA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787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v.pl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00881C8-9BE3-4185-8F19-E8C5CDC57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5356" y="1764406"/>
            <a:ext cx="8503043" cy="2578994"/>
          </a:xfrm>
        </p:spPr>
        <p:txBody>
          <a:bodyPr>
            <a:normAutofit/>
          </a:bodyPr>
          <a:lstStyle/>
          <a:p>
            <a:r>
              <a:rPr lang="pl-PL" sz="4000" b="1" dirty="0"/>
              <a:t>Sytuacja epidemiologiczna w powiecie kieleckim oraz perspektywy i prognozy rozwoju sytuacji epidemiologicznej</a:t>
            </a:r>
            <a:r>
              <a:rPr lang="pl-PL" sz="3200" dirty="0"/>
              <a:t/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E9B28B3-87B2-4CF9-998F-4B0FBFBADC56}"/>
              </a:ext>
            </a:extLst>
          </p:cNvPr>
          <p:cNvSpPr txBox="1"/>
          <p:nvPr/>
        </p:nvSpPr>
        <p:spPr>
          <a:xfrm>
            <a:off x="7708231" y="6055895"/>
            <a:ext cx="309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Przygotował: Krzysztof Łebek</a:t>
            </a:r>
          </a:p>
          <a:p>
            <a:r>
              <a:rPr lang="pl-PL" dirty="0"/>
              <a:t>17.12.2020r.</a:t>
            </a:r>
          </a:p>
        </p:txBody>
      </p:sp>
    </p:spTree>
    <p:extLst>
      <p:ext uri="{BB962C8B-B14F-4D97-AF65-F5344CB8AC3E}">
        <p14:creationId xmlns:p14="http://schemas.microsoft.com/office/powerpoint/2010/main" val="184204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1209675" y="609601"/>
            <a:ext cx="985637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COVID-19 – krótka historia cz. 1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08.12.2019r. – pierwszy przypadek w Chinach, miasto Wuhan (oficjalny, nieoficjalnie -17.11.2020r.)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13.01.2020r. – pierwszy przypadek poza Chinami (Tajlandia)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2 połowa lutego 2020r. – ogniska w Korei Południowej, Włoszech, Iranie 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04.03.2020r. – pierwszy przypadek w Polsce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08.03.2020r. – wejście ustawy w sprawie szczególnych rozwiązań związanych z </a:t>
            </a:r>
            <a:r>
              <a:rPr lang="pl-PL" sz="2800" dirty="0" err="1"/>
              <a:t>kornawirusem</a:t>
            </a:r>
            <a:r>
              <a:rPr lang="pl-PL" sz="2800" dirty="0"/>
              <a:t>, 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11.03.2020r. – WHO ogłosiło pandemię COVID-19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15.03.2020r. - wprowadzenie 14-dniowej kwarantanny dla osób powracających z zagranicy, zamknięcie granic </a:t>
            </a:r>
          </a:p>
          <a:p>
            <a:pPr marL="285750" indent="-285750"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3272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1209675" y="609601"/>
            <a:ext cx="98563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COVID-19 – krótka historia cz. 2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19.03.2020r. – pierwszy przypadek COVID-19 w powiecie kieleckim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20.03.2020r. – wprowadzenie stanu epidemii na terenie Polski</a:t>
            </a:r>
          </a:p>
          <a:p>
            <a:pPr marL="285750" indent="-285750">
              <a:buFontTx/>
              <a:buChar char="-"/>
            </a:pPr>
            <a:r>
              <a:rPr lang="pl-PL" sz="2800" dirty="0"/>
              <a:t>02.09.2020r. – zmiana kryteriów izolacji chorych w związku ze zmianą rozporządzenia Ministra Zdrowia</a:t>
            </a:r>
          </a:p>
          <a:p>
            <a:pPr marL="285750" indent="-285750">
              <a:buFontTx/>
              <a:buChar char="-"/>
            </a:pPr>
            <a:endParaRPr lang="pl-PL" dirty="0"/>
          </a:p>
        </p:txBody>
      </p:sp>
      <p:pic>
        <p:nvPicPr>
          <p:cNvPr id="1026" name="Picture 2" descr="Wizualizacja koronawirusa">
            <a:extLst>
              <a:ext uri="{FF2B5EF4-FFF2-40B4-BE49-F238E27FC236}">
                <a16:creationId xmlns:a16="http://schemas.microsoft.com/office/drawing/2014/main" xmlns="" id="{51AB0286-4E55-475A-8247-CA4655648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89" y="3748922"/>
            <a:ext cx="5151066" cy="281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3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1303402" y="1151453"/>
            <a:ext cx="985637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COVID-19 – transmisja</a:t>
            </a:r>
          </a:p>
          <a:p>
            <a:endParaRPr lang="pl-PL" dirty="0"/>
          </a:p>
          <a:p>
            <a:r>
              <a:rPr lang="pl-PL" dirty="0"/>
              <a:t>Przenoszenie:</a:t>
            </a:r>
          </a:p>
          <a:p>
            <a:pPr marL="285750" indent="-285750">
              <a:buFontTx/>
              <a:buChar char="-"/>
            </a:pPr>
            <a:r>
              <a:rPr lang="pl-PL" dirty="0"/>
              <a:t>głównie drogą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kropelkową (w</a:t>
            </a:r>
            <a:r>
              <a:rPr lang="pl-PL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irus unoszony jest przez krople aerozolu wydzielane przez zakażonych ludzi w trakcie mówienia czy oddychania, a przede wszystkim, podczas kaszlu, kichania czy śpiewu)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kontakt bezpośredni (np. podanie ręki),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kontakt z zakażonymi przedmiotami (poręcze, klamki, uchwyty, pochwyty),</a:t>
            </a:r>
            <a:endParaRPr lang="pl-PL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drogą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fekalno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-oralną?? (wirus może powodować infekcję układu pokarmowego – badania w toku)</a:t>
            </a:r>
          </a:p>
          <a:p>
            <a:pPr marL="285750" indent="-285750">
              <a:buFontTx/>
              <a:buChar char="-"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Zapobieganie: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stosowanie maseczek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stosowanie rękawiczek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stosowanie płynu do dezynfekcji (alkohol &gt;70%)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unikanie skupisk ludzi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kwarantanna</a:t>
            </a:r>
          </a:p>
          <a:p>
            <a:endParaRPr lang="pl-PL" sz="40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088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1115833" y="593559"/>
            <a:ext cx="9856379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COVID-19 – objawy chorobowe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Najczęściej występujące objawy: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gorączka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suchy kaszel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zmęczenie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Rzadziej występujące objawy: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ból mięśni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ból gardła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biegunka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zapalenie spojówek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ból głowy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utrata smaku lub węchu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wysypka skórna lub przebarwienia palców u rąk i stóp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Poważne objawy: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trudności w oddychaniu lub duszności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ból lub ucisk w klatce piersiowej</a:t>
            </a: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  - utrata mowy lub zdolności ruchowych</a:t>
            </a:r>
          </a:p>
          <a:p>
            <a:pPr algn="l"/>
            <a:endParaRPr lang="pl-PL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pl-PL" b="0" i="0" dirty="0">
                <a:effectLst/>
                <a:latin typeface="arial" panose="020B0604020202020204" pitchFamily="34" charset="0"/>
              </a:rPr>
              <a:t>Objawy pojawiają się średnio po 5–6 dniach od zakażenia wirusem, mogą jednak wystąpić dopiero po 14 dniach</a:t>
            </a:r>
            <a:r>
              <a:rPr lang="pl-PL" sz="1100" b="0" i="0" dirty="0">
                <a:effectLst/>
                <a:latin typeface="arial" panose="020B0604020202020204" pitchFamily="34" charset="0"/>
              </a:rPr>
              <a:t>.</a:t>
            </a:r>
          </a:p>
          <a:p>
            <a:endParaRPr lang="pl-PL" sz="1100" dirty="0"/>
          </a:p>
          <a:p>
            <a:pPr marL="285750" indent="-285750">
              <a:buFontTx/>
              <a:buChar char="-"/>
            </a:pP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170260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476706" y="703848"/>
            <a:ext cx="1059946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COVID-19 – stan obecny</a:t>
            </a:r>
          </a:p>
          <a:p>
            <a:endParaRPr lang="pl-PL" sz="2800" dirty="0"/>
          </a:p>
          <a:p>
            <a:r>
              <a:rPr lang="pl-PL" sz="2800" dirty="0"/>
              <a:t>Liczba przypadków w Polsce: 1 159 901 </a:t>
            </a:r>
            <a:r>
              <a:rPr lang="pl-PL" sz="1400" dirty="0"/>
              <a:t>(stan na 16.12.20r.)</a:t>
            </a:r>
          </a:p>
          <a:p>
            <a:r>
              <a:rPr lang="pl-PL" sz="2800" dirty="0"/>
              <a:t>Liczba zgonów w Polsce: 2 3914 </a:t>
            </a:r>
            <a:r>
              <a:rPr lang="pl-PL" sz="1400" dirty="0"/>
              <a:t>(stan na 16.12.20r.)</a:t>
            </a:r>
          </a:p>
          <a:p>
            <a:r>
              <a:rPr lang="pl-PL" sz="2800" dirty="0"/>
              <a:t>Liczba przypadków w województwie świętokrzyskim: 32 867 </a:t>
            </a:r>
            <a:r>
              <a:rPr lang="pl-PL" sz="1400" dirty="0"/>
              <a:t>(stan na 15.12.20r.)</a:t>
            </a:r>
          </a:p>
          <a:p>
            <a:r>
              <a:rPr lang="pl-PL" sz="2800" dirty="0"/>
              <a:t>Liczba zgonów w województwie świętokrzyskim: 768 </a:t>
            </a:r>
            <a:r>
              <a:rPr lang="pl-PL" sz="1400" dirty="0"/>
              <a:t>(stan na 15.12.20r.)</a:t>
            </a:r>
          </a:p>
          <a:p>
            <a:r>
              <a:rPr lang="pl-PL" sz="2800" dirty="0"/>
              <a:t>Liczba przypadków w powiecie kieleckim, dane skumulowane: 7 333 </a:t>
            </a:r>
            <a:r>
              <a:rPr lang="pl-PL" sz="1400" dirty="0"/>
              <a:t>(stan na 16.12.20r.)</a:t>
            </a:r>
          </a:p>
          <a:p>
            <a:r>
              <a:rPr lang="pl-PL" sz="2800" dirty="0"/>
              <a:t>Liczba przypadków w powiecie kieleckim w dniu 16.12.2020r: 19</a:t>
            </a:r>
          </a:p>
          <a:p>
            <a:r>
              <a:rPr lang="pl-PL" sz="2800" dirty="0"/>
              <a:t>Liczba osób kwarantannowanych w powiecie kieleckim, na dzień 16.12.2020r., dane skumulowane: 22 764</a:t>
            </a:r>
            <a:endParaRPr lang="pl-PL" sz="1400" dirty="0"/>
          </a:p>
          <a:p>
            <a:r>
              <a:rPr lang="pl-PL" sz="2800" dirty="0"/>
              <a:t>Liczba osób kwarantannowanych w powiecie kieleckim w dniu 16.12.2020r.: 711 </a:t>
            </a:r>
            <a:r>
              <a:rPr lang="pl-PL" sz="1400" dirty="0"/>
              <a:t>(stan na 16.12.20r.)</a:t>
            </a:r>
          </a:p>
          <a:p>
            <a:endParaRPr lang="pl-PL" sz="2800" dirty="0"/>
          </a:p>
          <a:p>
            <a:endParaRPr lang="pl-PL" sz="2800" dirty="0"/>
          </a:p>
          <a:p>
            <a:endParaRPr lang="pl-PL" sz="2800" dirty="0"/>
          </a:p>
          <a:p>
            <a:endParaRPr lang="pl-PL" sz="1100" dirty="0"/>
          </a:p>
          <a:p>
            <a:pPr marL="285750" indent="-285750">
              <a:buFontTx/>
              <a:buChar char="-"/>
            </a:pPr>
            <a:endParaRPr lang="pl-PL" sz="11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5D211C73-1882-4477-8A8B-E146BC719E1F}"/>
              </a:ext>
            </a:extLst>
          </p:cNvPr>
          <p:cNvSpPr txBox="1"/>
          <p:nvPr/>
        </p:nvSpPr>
        <p:spPr>
          <a:xfrm>
            <a:off x="7820526" y="6232358"/>
            <a:ext cx="3072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Źródło danych: </a:t>
            </a:r>
            <a:r>
              <a:rPr lang="pl-PL" sz="1200" dirty="0">
                <a:hlinkClick r:id="rId2"/>
              </a:rPr>
              <a:t>www.gov.pl</a:t>
            </a:r>
            <a:r>
              <a:rPr lang="pl-PL" sz="1200" dirty="0"/>
              <a:t>, system EWP</a:t>
            </a:r>
          </a:p>
        </p:txBody>
      </p:sp>
    </p:spTree>
    <p:extLst>
      <p:ext uri="{BB962C8B-B14F-4D97-AF65-F5344CB8AC3E}">
        <p14:creationId xmlns:p14="http://schemas.microsoft.com/office/powerpoint/2010/main" val="154315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868639" y="665748"/>
            <a:ext cx="10833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/>
          </a:p>
          <a:p>
            <a:endParaRPr lang="pl-PL" sz="1100" dirty="0"/>
          </a:p>
          <a:p>
            <a:pPr marL="285750" indent="-285750">
              <a:buFontTx/>
              <a:buChar char="-"/>
            </a:pPr>
            <a:endParaRPr lang="pl-PL" sz="1100" dirty="0"/>
          </a:p>
        </p:txBody>
      </p:sp>
      <p:graphicFrame>
        <p:nvGraphicFramePr>
          <p:cNvPr id="20" name="Wykres 19">
            <a:extLst>
              <a:ext uri="{FF2B5EF4-FFF2-40B4-BE49-F238E27FC236}">
                <a16:creationId xmlns:a16="http://schemas.microsoft.com/office/drawing/2014/main" xmlns="" id="{2C41C676-9CCB-4A8E-B953-073FFD955C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459803"/>
              </p:ext>
            </p:extLst>
          </p:nvPr>
        </p:nvGraphicFramePr>
        <p:xfrm>
          <a:off x="490150" y="983456"/>
          <a:ext cx="11211699" cy="489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CCC2BC77-2955-42DA-BA57-C9811B1CB189}"/>
              </a:ext>
            </a:extLst>
          </p:cNvPr>
          <p:cNvSpPr txBox="1"/>
          <p:nvPr/>
        </p:nvSpPr>
        <p:spPr>
          <a:xfrm>
            <a:off x="7732584" y="6227772"/>
            <a:ext cx="3072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Źródło danych: www.gov.pl</a:t>
            </a:r>
          </a:p>
        </p:txBody>
      </p:sp>
    </p:spTree>
    <p:extLst>
      <p:ext uri="{BB962C8B-B14F-4D97-AF65-F5344CB8AC3E}">
        <p14:creationId xmlns:p14="http://schemas.microsoft.com/office/powerpoint/2010/main" val="3166235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868639" y="665748"/>
            <a:ext cx="10833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/>
          </a:p>
          <a:p>
            <a:endParaRPr lang="pl-PL" sz="1100" dirty="0"/>
          </a:p>
          <a:p>
            <a:pPr marL="285750" indent="-285750">
              <a:buFontTx/>
              <a:buChar char="-"/>
            </a:pPr>
            <a:endParaRPr lang="pl-PL" sz="1100" dirty="0"/>
          </a:p>
        </p:txBody>
      </p:sp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xmlns="" id="{BBBAF32A-3E7D-448C-993C-5B51DB8E96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827661"/>
              </p:ext>
            </p:extLst>
          </p:nvPr>
        </p:nvGraphicFramePr>
        <p:xfrm>
          <a:off x="588536" y="527140"/>
          <a:ext cx="10631914" cy="4911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pole tekstowe 21">
            <a:extLst>
              <a:ext uri="{FF2B5EF4-FFF2-40B4-BE49-F238E27FC236}">
                <a16:creationId xmlns:a16="http://schemas.microsoft.com/office/drawing/2014/main" xmlns="" id="{695BA019-AB88-4E56-A1FB-41B39F49169C}"/>
              </a:ext>
            </a:extLst>
          </p:cNvPr>
          <p:cNvSpPr txBox="1"/>
          <p:nvPr/>
        </p:nvSpPr>
        <p:spPr>
          <a:xfrm>
            <a:off x="7732584" y="6227772"/>
            <a:ext cx="3072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Źródło danych: www.gov.pl</a:t>
            </a:r>
          </a:p>
        </p:txBody>
      </p:sp>
    </p:spTree>
    <p:extLst>
      <p:ext uri="{BB962C8B-B14F-4D97-AF65-F5344CB8AC3E}">
        <p14:creationId xmlns:p14="http://schemas.microsoft.com/office/powerpoint/2010/main" val="304526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868639" y="665748"/>
            <a:ext cx="10833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/>
          </a:p>
          <a:p>
            <a:endParaRPr lang="pl-PL" sz="1100" dirty="0"/>
          </a:p>
          <a:p>
            <a:pPr marL="285750" indent="-285750">
              <a:buFontTx/>
              <a:buChar char="-"/>
            </a:pPr>
            <a:endParaRPr lang="pl-PL" sz="1100" dirty="0"/>
          </a:p>
        </p:txBody>
      </p:sp>
      <p:graphicFrame>
        <p:nvGraphicFramePr>
          <p:cNvPr id="20" name="Wykres 19">
            <a:extLst>
              <a:ext uri="{FF2B5EF4-FFF2-40B4-BE49-F238E27FC236}">
                <a16:creationId xmlns:a16="http://schemas.microsoft.com/office/drawing/2014/main" xmlns="" id="{A1EE7660-F9B3-4168-9ADD-910F9436D0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705328"/>
              </p:ext>
            </p:extLst>
          </p:nvPr>
        </p:nvGraphicFramePr>
        <p:xfrm>
          <a:off x="444717" y="751009"/>
          <a:ext cx="10833209" cy="424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pole tekstowe 21">
            <a:extLst>
              <a:ext uri="{FF2B5EF4-FFF2-40B4-BE49-F238E27FC236}">
                <a16:creationId xmlns:a16="http://schemas.microsoft.com/office/drawing/2014/main" xmlns="" id="{1FA4CAB7-0947-4AD1-A078-B420911D7313}"/>
              </a:ext>
            </a:extLst>
          </p:cNvPr>
          <p:cNvSpPr txBox="1"/>
          <p:nvPr/>
        </p:nvSpPr>
        <p:spPr>
          <a:xfrm>
            <a:off x="7732584" y="6227772"/>
            <a:ext cx="3072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Źródło danych: www.gov.pl</a:t>
            </a:r>
          </a:p>
        </p:txBody>
      </p:sp>
    </p:spTree>
    <p:extLst>
      <p:ext uri="{BB962C8B-B14F-4D97-AF65-F5344CB8AC3E}">
        <p14:creationId xmlns:p14="http://schemas.microsoft.com/office/powerpoint/2010/main" val="772167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868639" y="665748"/>
            <a:ext cx="106475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COVID – 19 – prognozy….. </a:t>
            </a:r>
          </a:p>
          <a:p>
            <a:endParaRPr lang="pl-PL" sz="1100" dirty="0"/>
          </a:p>
          <a:p>
            <a:endParaRPr lang="pl-PL" sz="1100" dirty="0"/>
          </a:p>
          <a:p>
            <a:r>
              <a:rPr lang="pl-PL" sz="2400" dirty="0"/>
              <a:t>Możliwy wzrost liczby zakażeń po pierwszym stycznia 2021r……. (trzecia fala????) </a:t>
            </a:r>
          </a:p>
          <a:p>
            <a:endParaRPr lang="pl-PL" dirty="0"/>
          </a:p>
          <a:p>
            <a:r>
              <a:rPr lang="pl-PL" dirty="0"/>
              <a:t>Możliwe przyczyny:</a:t>
            </a:r>
          </a:p>
          <a:p>
            <a:pPr marL="285750" indent="-285750">
              <a:buFontTx/>
              <a:buChar char="-"/>
            </a:pPr>
            <a:r>
              <a:rPr lang="pl-PL" dirty="0"/>
              <a:t>nieprzestrzeganie obostrzeń sanitarnych w trakcie zakupów w sklepach w okresie przedświątecznym</a:t>
            </a:r>
          </a:p>
          <a:p>
            <a:pPr marL="285750" indent="-285750">
              <a:buFontTx/>
              <a:buChar char="-"/>
            </a:pPr>
            <a:r>
              <a:rPr lang="pl-PL" dirty="0"/>
              <a:t>zgromadzenia rodzinne w okresie świąt bożonarodzeniowych</a:t>
            </a:r>
          </a:p>
          <a:p>
            <a:pPr marL="285750" indent="-285750">
              <a:buFontTx/>
              <a:buChar char="-"/>
            </a:pPr>
            <a:r>
              <a:rPr lang="pl-PL" dirty="0"/>
              <a:t>uczestnictwo w zabawach sylwestrowych</a:t>
            </a:r>
          </a:p>
          <a:p>
            <a:pPr marL="285750" indent="-285750">
              <a:buFontTx/>
              <a:buChar char="-"/>
            </a:pPr>
            <a:r>
              <a:rPr lang="pl-PL" dirty="0"/>
              <a:t>powrót dzieci do zajęć stacjonarnych w szkołach podstawowych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7418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27FD1C8-AEDE-40D7-8523-F3F3996A984E}"/>
              </a:ext>
            </a:extLst>
          </p:cNvPr>
          <p:cNvSpPr txBox="1"/>
          <p:nvPr/>
        </p:nvSpPr>
        <p:spPr>
          <a:xfrm>
            <a:off x="1115833" y="474345"/>
            <a:ext cx="985637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0" i="0" dirty="0">
                <a:effectLst/>
                <a:latin typeface="arial" panose="020B0604020202020204" pitchFamily="34" charset="0"/>
              </a:rPr>
              <a:t>Inne choroby zakaźne</a:t>
            </a:r>
          </a:p>
          <a:p>
            <a:endParaRPr lang="pl-PL" sz="1600" dirty="0">
              <a:latin typeface="arial" panose="020B0604020202020204" pitchFamily="34" charset="0"/>
            </a:endParaRPr>
          </a:p>
          <a:p>
            <a:r>
              <a:rPr lang="pl-PL" sz="2800" dirty="0">
                <a:latin typeface="arial" panose="020B0604020202020204" pitchFamily="34" charset="0"/>
              </a:rPr>
              <a:t>Spadek zgłaszalności innych chorób zakaźnych, zwłaszcza zatruć i zakażeń pokarmowych o około 30 do 50% w stosunku do 2019 </a:t>
            </a:r>
            <a:r>
              <a:rPr lang="pl-PL" sz="1400" dirty="0">
                <a:latin typeface="arial" panose="020B0604020202020204" pitchFamily="34" charset="0"/>
              </a:rPr>
              <a:t>(dane wstępne, rok jeszcze nie jest zakończony a dane statystyczne nie uzupełnione). </a:t>
            </a:r>
          </a:p>
          <a:p>
            <a:endParaRPr lang="pl-PL" sz="1400" dirty="0">
              <a:latin typeface="arial" panose="020B0604020202020204" pitchFamily="34" charset="0"/>
            </a:endParaRPr>
          </a:p>
          <a:p>
            <a:r>
              <a:rPr lang="pl-PL" sz="1400" dirty="0">
                <a:latin typeface="arial" panose="020B0604020202020204" pitchFamily="34" charset="0"/>
              </a:rPr>
              <a:t>Przyczyny:</a:t>
            </a:r>
          </a:p>
          <a:p>
            <a:r>
              <a:rPr lang="pl-PL" sz="1400" dirty="0">
                <a:latin typeface="arial" panose="020B0604020202020204" pitchFamily="34" charset="0"/>
              </a:rPr>
              <a:t>-    utrudniony dostęp do lekarzy (</a:t>
            </a:r>
            <a:r>
              <a:rPr lang="pl-PL" sz="1400" dirty="0" err="1">
                <a:latin typeface="arial" panose="020B0604020202020204" pitchFamily="34" charset="0"/>
              </a:rPr>
              <a:t>telemedycyna</a:t>
            </a:r>
            <a:r>
              <a:rPr lang="pl-PL" sz="1400" dirty="0">
                <a:latin typeface="arial" panose="020B0604020202020204" pitchFamily="34" charset="0"/>
              </a:rPr>
              <a:t>, potrzeba wykonania badań w kierunku SARS-CoV-2 przed przyjęciem do szpitala) 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latin typeface="arial" panose="020B0604020202020204" pitchFamily="34" charset="0"/>
              </a:rPr>
              <a:t>strach pacjentów przed udaniem się do lekarza z powodu możliwości zakażenia COVID-19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latin typeface="arial" panose="020B0604020202020204" pitchFamily="34" charset="0"/>
              </a:rPr>
              <a:t>przekierowanie wszystkich sił i środków do walki z pandemią COVID-19 co skutkuje ograniczeniem diagnostyki innych chorób w tym chorób zakaźnych</a:t>
            </a:r>
          </a:p>
          <a:p>
            <a:endParaRPr lang="pl-PL" sz="1400" dirty="0">
              <a:latin typeface="arial" panose="020B0604020202020204" pitchFamily="34" charset="0"/>
            </a:endParaRPr>
          </a:p>
          <a:p>
            <a:r>
              <a:rPr lang="pl-PL" sz="2800" dirty="0"/>
              <a:t>Brak zgłoszeń ognisk chorób przenoszonych drogą pokarmową.</a:t>
            </a:r>
          </a:p>
          <a:p>
            <a:endParaRPr lang="pl-PL" sz="2800" dirty="0"/>
          </a:p>
          <a:p>
            <a:r>
              <a:rPr lang="pl-PL" sz="2800" dirty="0"/>
              <a:t>Brak zgłoszeń chorób rzadkich/egzotycznych (np. malaria, gorączki krwotoczne) </a:t>
            </a:r>
            <a:r>
              <a:rPr lang="pl-PL" sz="1400" dirty="0"/>
              <a:t>(ograniczenia w przemieszczaniu się pomiędzy krajami)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29776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8DB9CD9-59B1-4D73-BC4C-98796A48EF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874A6A9-41FF-4E33-AFA8-F9F81436A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1D730E-1F97-4071-B143-B05E6D2599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B3849C6A-9EE5-4604-8EAE-DD4796B79D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308677BE-069B-4A4D-8732-E26B6EF56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A9A575B-DD07-4388-963B-0AF3FDDCF3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55285E4-21EB-4EC1-AB8E-36E881E899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A0C77B5-3FAA-4D4F-9555-89D7516088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F0C96D1-A8B7-4C8E-9997-D823FD159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A46556D-445B-4CD0-87A0-02A30BD1B1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4FF9A4AC-9DDF-4D78-8F6D-95943324AE10}"/>
              </a:ext>
            </a:extLst>
          </p:cNvPr>
          <p:cNvSpPr txBox="1"/>
          <p:nvPr/>
        </p:nvSpPr>
        <p:spPr>
          <a:xfrm>
            <a:off x="3762374" y="2886075"/>
            <a:ext cx="4857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5691876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663</Words>
  <Application>Microsoft Office PowerPoint</Application>
  <PresentationFormat>Panoramiczny</PresentationFormat>
  <Paragraphs>94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Arial</vt:lpstr>
      <vt:lpstr>Calibri</vt:lpstr>
      <vt:lpstr>Calibri Light</vt:lpstr>
      <vt:lpstr>Times New Roman</vt:lpstr>
      <vt:lpstr>Motyw pakietu Office</vt:lpstr>
      <vt:lpstr>Sytuacja epidemiologiczna w powiecie kieleckim oraz perspektywy i prognozy rozwoju sytuacji epidemiologicznej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Sytuacja Epidemiologiczna COVID-19 w powiecie kieleckim oraz perspektywy i prognozy rozwoju sytuacji epidemiologicznej</dc:title>
  <dc:creator>EPI</dc:creator>
  <cp:lastModifiedBy>Agnieszka Madetko</cp:lastModifiedBy>
  <cp:revision>38</cp:revision>
  <dcterms:created xsi:type="dcterms:W3CDTF">2020-12-15T12:06:14Z</dcterms:created>
  <dcterms:modified xsi:type="dcterms:W3CDTF">2020-12-28T14:29:51Z</dcterms:modified>
</cp:coreProperties>
</file>