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241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945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631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0183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734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388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361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581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685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700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615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A53DA-1E9A-4A64-A3D7-848FAA98465A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25FFA-C4EB-46E8-B47A-09887FCDE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369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Warsztaty: Uczeń z Zespołem Aspergera - wspieranie i metody pracy. Akademia Specjalnych Potrzeb Edukacyjnych.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rgbClr val="0070C0"/>
                </a:solidFill>
                <a:latin typeface="+mj-lt"/>
              </a:rPr>
              <a:t>Spotkanie 1: </a:t>
            </a:r>
          </a:p>
          <a:p>
            <a: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08.06.2020</a:t>
            </a:r>
            <a:r>
              <a:rPr lang="pl-PL" sz="2200" dirty="0">
                <a:latin typeface="+mj-lt"/>
              </a:rPr>
              <a:t>, godzina</a:t>
            </a:r>
            <a:r>
              <a:rPr lang="pl-PL" sz="2200" dirty="0" smtClean="0">
                <a:latin typeface="+mj-lt"/>
              </a:rPr>
              <a:t>: </a:t>
            </a:r>
            <a:r>
              <a:rPr lang="pl-PL" sz="2200" b="1" dirty="0" smtClean="0">
                <a:solidFill>
                  <a:srgbClr val="7030A0"/>
                </a:solidFill>
                <a:latin typeface="+mj-lt"/>
              </a:rPr>
              <a:t>10.00 – 11.30</a:t>
            </a:r>
            <a:r>
              <a:rPr lang="pl-PL" sz="2200" dirty="0" smtClean="0">
                <a:latin typeface="+mj-lt"/>
              </a:rPr>
              <a:t>, </a:t>
            </a:r>
            <a:r>
              <a:rPr lang="pl-PL" sz="2200" dirty="0">
                <a:latin typeface="+mj-lt"/>
              </a:rPr>
              <a:t>platforma ZOOM, zalogowani uczestnicy otrzymają na adres mailowy dane do logowania.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0070C0"/>
                </a:solidFill>
                <a:latin typeface="+mj-lt"/>
              </a:rPr>
              <a:t>Spotkanie 2:</a:t>
            </a:r>
          </a:p>
          <a:p>
            <a:r>
              <a:rPr lang="pl-PL" sz="2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10.06.2020</a:t>
            </a:r>
            <a:r>
              <a:rPr lang="pl-PL" sz="2200" dirty="0">
                <a:latin typeface="+mj-lt"/>
              </a:rPr>
              <a:t>, godzina</a:t>
            </a:r>
            <a:r>
              <a:rPr lang="pl-PL" sz="2200" dirty="0" smtClean="0">
                <a:latin typeface="+mj-lt"/>
              </a:rPr>
              <a:t>: </a:t>
            </a:r>
            <a:r>
              <a:rPr lang="pl-PL" sz="2200" b="1" dirty="0" smtClean="0">
                <a:solidFill>
                  <a:srgbClr val="7030A0"/>
                </a:solidFill>
                <a:latin typeface="+mj-lt"/>
              </a:rPr>
              <a:t>10.00 – 10.45</a:t>
            </a:r>
            <a:r>
              <a:rPr lang="pl-PL" sz="2200" dirty="0" smtClean="0">
                <a:latin typeface="+mj-lt"/>
              </a:rPr>
              <a:t>, </a:t>
            </a:r>
            <a:r>
              <a:rPr lang="pl-PL" sz="2200" dirty="0">
                <a:latin typeface="+mj-lt"/>
              </a:rPr>
              <a:t>platforma </a:t>
            </a:r>
            <a:r>
              <a:rPr lang="pl-PL" sz="2200" dirty="0" err="1">
                <a:latin typeface="+mj-lt"/>
              </a:rPr>
              <a:t>Moodle</a:t>
            </a:r>
            <a:r>
              <a:rPr lang="pl-PL" sz="2200" dirty="0">
                <a:latin typeface="+mj-lt"/>
              </a:rPr>
              <a:t> - e-learning, uczestnicy zakładają konta lub logują się na platformie e-learningowej </a:t>
            </a:r>
            <a:r>
              <a:rPr lang="pl-PL" sz="2200" dirty="0" smtClean="0">
                <a:latin typeface="+mj-lt"/>
              </a:rPr>
              <a:t>ŚCDN  </a:t>
            </a:r>
          </a:p>
          <a:p>
            <a:r>
              <a:rPr lang="pl-PL" sz="22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Samodoskonalenie</a:t>
            </a:r>
            <a:r>
              <a:rPr lang="pl-PL" sz="2200" dirty="0" smtClean="0">
                <a:latin typeface="+mj-lt"/>
              </a:rPr>
              <a:t>: Platforma </a:t>
            </a:r>
            <a:r>
              <a:rPr lang="pl-PL" sz="2200" dirty="0" err="1" smtClean="0">
                <a:latin typeface="+mj-lt"/>
              </a:rPr>
              <a:t>Moodle</a:t>
            </a:r>
            <a:r>
              <a:rPr lang="pl-PL" sz="2200" dirty="0" smtClean="0">
                <a:latin typeface="+mj-lt"/>
              </a:rPr>
              <a:t> ŚCDN, forma e-learningu, praca samodzielna uczestników, forum dyskusyjne, czas trwania </a:t>
            </a:r>
            <a:r>
              <a:rPr lang="pl-PL" sz="2200" b="1" dirty="0" smtClean="0">
                <a:solidFill>
                  <a:srgbClr val="7030A0"/>
                </a:solidFill>
                <a:latin typeface="+mj-lt"/>
              </a:rPr>
              <a:t>2 x 45 minut </a:t>
            </a:r>
            <a:r>
              <a:rPr lang="pl-PL" sz="2200" dirty="0" smtClean="0">
                <a:latin typeface="+mj-lt"/>
              </a:rPr>
              <a:t>(każdy uczestnik samodzielne decyduje o czasie logowania do tej aktywności, czas wykonania działań do 31.08.2020)</a:t>
            </a:r>
          </a:p>
          <a:p>
            <a:r>
              <a:rPr lang="pl-PL" sz="2200" dirty="0" smtClean="0">
                <a:latin typeface="+mj-lt"/>
              </a:rPr>
              <a:t>Warunki otrzymania zaświadczenia: udział w warsztatach Zoom, udział w spotkaniu na platformie </a:t>
            </a:r>
            <a:r>
              <a:rPr lang="pl-PL" sz="2200" dirty="0" err="1" smtClean="0">
                <a:latin typeface="+mj-lt"/>
              </a:rPr>
              <a:t>Moodle</a:t>
            </a:r>
            <a:r>
              <a:rPr lang="pl-PL" sz="2200" dirty="0" smtClean="0">
                <a:latin typeface="+mj-lt"/>
              </a:rPr>
              <a:t> oraz wykonanie zadań określonych w kursie. </a:t>
            </a:r>
            <a:endParaRPr lang="pl-PL" sz="2200" dirty="0">
              <a:latin typeface="+mj-lt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035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700" b="1" dirty="0" smtClean="0"/>
              <a:t/>
            </a:r>
            <a:br>
              <a:rPr lang="pl-PL" sz="2700" b="1" dirty="0" smtClean="0"/>
            </a:br>
            <a:r>
              <a:rPr lang="pl-PL" sz="2700" dirty="0" smtClean="0">
                <a:cs typeface="Times New Roman" panose="02020603050405020304" pitchFamily="18" charset="0"/>
              </a:rPr>
              <a:t>Kryteria </a:t>
            </a:r>
            <a:r>
              <a:rPr lang="pl-PL" sz="2700" dirty="0">
                <a:cs typeface="Times New Roman" panose="02020603050405020304" pitchFamily="18" charset="0"/>
              </a:rPr>
              <a:t>naboru nauczycieli na warsztaty </a:t>
            </a:r>
            <a:br>
              <a:rPr lang="pl-PL" sz="2700" dirty="0">
                <a:cs typeface="Times New Roman" panose="02020603050405020304" pitchFamily="18" charset="0"/>
              </a:rPr>
            </a:br>
            <a:r>
              <a:rPr lang="pl-PL" sz="2700" dirty="0">
                <a:cs typeface="Times New Roman" panose="02020603050405020304" pitchFamily="18" charset="0"/>
              </a:rPr>
              <a:t>poświęcone pracy z dzieckiem/uczniem ze SPE</a:t>
            </a:r>
            <a:br>
              <a:rPr lang="pl-PL" sz="2700" dirty="0">
                <a:cs typeface="Times New Roman" panose="02020603050405020304" pitchFamily="18" charset="0"/>
              </a:rPr>
            </a:br>
            <a:r>
              <a:rPr lang="pl-PL" sz="2700" dirty="0">
                <a:cs typeface="Times New Roman" panose="02020603050405020304" pitchFamily="18" charset="0"/>
              </a:rPr>
              <a:t>w ramach projektu „Akademia Specjalnych Potrzeb Edukacyjnych”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pl-PL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GRUPA </a:t>
            </a:r>
            <a:r>
              <a:rPr lang="pl-PL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Nauczyciele pracujący z dzieckiem/uczniem z zespołem Aspergera</a:t>
            </a:r>
            <a:endParaRPr lang="pl-PL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Nauczyciele pracujący z dzieckiem/uczniem z zespołem Aspergera w przedszkolach </a:t>
            </a:r>
            <a:b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 szkołach podstawowych.</a:t>
            </a:r>
            <a:endParaRPr lang="pl-PL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Posiadana wiedza i kompetencje w zakresie wsparcia dziecka/ucznia z zespołem Aspergera (studia, szkolenia, kursy, warsztaty).</a:t>
            </a:r>
            <a:endParaRPr lang="pl-PL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Gotowość uczestnika do dzielenia się zdobytą wiedzą w swojej placówce.</a:t>
            </a:r>
            <a:endParaRPr lang="pl-PL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Chęć udziału w kolejnych warsztatach dotyczących wsparcia dziecka/ucznia z zespołem Aspergera oraz współpracy z wykorzystaniem platformy e – </a:t>
            </a:r>
            <a:r>
              <a:rPr lang="pl-PL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learningowej</a:t>
            </a: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Pierwszeństwo przyjęcia na warsztaty mają nauczyciele z powiatu kieleckiego.</a:t>
            </a:r>
            <a:endParaRPr lang="pl-PL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867240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239</Words>
  <Application>Microsoft Office PowerPoint</Application>
  <PresentationFormat>Panoramiczny</PresentationFormat>
  <Paragraphs>14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Motyw pakietu Office</vt:lpstr>
      <vt:lpstr> Warsztaty: Uczeń z Zespołem Aspergera - wspieranie i metody pracy. Akademia Specjalnych Potrzeb Edukacyjnych. </vt:lpstr>
      <vt:lpstr> Kryteria naboru nauczycieli na warsztaty  poświęcone pracy z dzieckiem/uczniem ze SPE w ramach projektu „Akademia Specjalnych Potrzeb Edukacyjnych”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Warsztaty: Uczeń z Zespołem Aspergera - wspieranie i metody pracy. Akademia Specjalnych Potrzeb Edukacyjnych.</dc:title>
  <dc:creator>izabela.juszkiewicz</dc:creator>
  <cp:lastModifiedBy>izabela.juszkiewicz</cp:lastModifiedBy>
  <cp:revision>3</cp:revision>
  <dcterms:created xsi:type="dcterms:W3CDTF">2020-05-26T11:01:00Z</dcterms:created>
  <dcterms:modified xsi:type="dcterms:W3CDTF">2020-05-26T11:11:41Z</dcterms:modified>
</cp:coreProperties>
</file>